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4"/>
    <p:sldMasterId id="2147483722" r:id="rId5"/>
  </p:sldMasterIdLst>
  <p:notesMasterIdLst>
    <p:notesMasterId r:id="rId38"/>
  </p:notesMasterIdLst>
  <p:sldIdLst>
    <p:sldId id="358" r:id="rId6"/>
    <p:sldId id="343" r:id="rId7"/>
    <p:sldId id="357" r:id="rId8"/>
    <p:sldId id="370" r:id="rId9"/>
    <p:sldId id="371" r:id="rId10"/>
    <p:sldId id="359" r:id="rId11"/>
    <p:sldId id="360" r:id="rId12"/>
    <p:sldId id="372" r:id="rId13"/>
    <p:sldId id="361" r:id="rId14"/>
    <p:sldId id="362" r:id="rId15"/>
    <p:sldId id="363" r:id="rId16"/>
    <p:sldId id="365" r:id="rId17"/>
    <p:sldId id="366" r:id="rId18"/>
    <p:sldId id="364" r:id="rId19"/>
    <p:sldId id="367" r:id="rId20"/>
    <p:sldId id="265" r:id="rId21"/>
    <p:sldId id="267" r:id="rId22"/>
    <p:sldId id="271" r:id="rId23"/>
    <p:sldId id="341"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D6FF"/>
    <a:srgbClr val="99BEEA"/>
    <a:srgbClr val="005CCA"/>
    <a:srgbClr val="E80000"/>
    <a:srgbClr val="FFFF00"/>
    <a:srgbClr val="009244"/>
    <a:srgbClr val="01B1C9"/>
    <a:srgbClr val="003D86"/>
    <a:srgbClr val="CACACA"/>
    <a:srgbClr val="013C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07" autoAdjust="0"/>
    <p:restoredTop sz="84970" autoAdjust="0"/>
  </p:normalViewPr>
  <p:slideViewPr>
    <p:cSldViewPr snapToGrid="0">
      <p:cViewPr varScale="1">
        <p:scale>
          <a:sx n="61" d="100"/>
          <a:sy n="61" d="100"/>
        </p:scale>
        <p:origin x="84" y="792"/>
      </p:cViewPr>
      <p:guideLst/>
    </p:cSldViewPr>
  </p:slideViewPr>
  <p:outlineViewPr>
    <p:cViewPr>
      <p:scale>
        <a:sx n="33" d="100"/>
        <a:sy n="33" d="100"/>
      </p:scale>
      <p:origin x="0" y="-4938"/>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z5j6539\OneDrive%20-%20ITOCHU%20Techno-Solutions%20Corporation\Downloads\20250108103937514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3D86"/>
                </a:solidFill>
                <a:latin typeface="Meiryo UI" panose="020B0604030504040204" pitchFamily="50" charset="-128"/>
                <a:ea typeface="Meiryo UI" panose="020B0604030504040204" pitchFamily="50" charset="-128"/>
                <a:cs typeface="+mn-cs"/>
              </a:defRPr>
            </a:pPr>
            <a:r>
              <a:rPr lang="en-US"/>
              <a:t>EV</a:t>
            </a:r>
            <a:r>
              <a:rPr lang="ja-JP"/>
              <a:t>＋</a:t>
            </a:r>
            <a:r>
              <a:rPr lang="en-US"/>
              <a:t>PHEV</a:t>
            </a:r>
            <a:r>
              <a:rPr lang="ja-JP"/>
              <a:t>乗用車の新車登録台数</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3D86"/>
              </a:solidFill>
              <a:latin typeface="Meiryo UI" panose="020B0604030504040204" pitchFamily="50" charset="-128"/>
              <a:ea typeface="Meiryo UI" panose="020B0604030504040204" pitchFamily="50" charset="-128"/>
              <a:cs typeface="+mn-cs"/>
            </a:defRPr>
          </a:pPr>
          <a:endParaRPr lang="ja-JP"/>
        </a:p>
      </c:txPr>
    </c:title>
    <c:autoTitleDeleted val="0"/>
    <c:plotArea>
      <c:layout/>
      <c:barChart>
        <c:barDir val="col"/>
        <c:grouping val="clustered"/>
        <c:varyColors val="0"/>
        <c:ser>
          <c:idx val="0"/>
          <c:order val="0"/>
          <c:tx>
            <c:strRef>
              <c:f>Sheet2!$B$19</c:f>
              <c:strCache>
                <c:ptCount val="1"/>
                <c:pt idx="0">
                  <c:v>新車登録台数</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rgbClr val="003D86"/>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Sheet2!$C$16:$G$16</c:f>
              <c:strCache>
                <c:ptCount val="5"/>
                <c:pt idx="0">
                  <c:v>2020年</c:v>
                </c:pt>
                <c:pt idx="1">
                  <c:v>2021年</c:v>
                </c:pt>
                <c:pt idx="2">
                  <c:v>2022年</c:v>
                </c:pt>
                <c:pt idx="3">
                  <c:v>2023年</c:v>
                </c:pt>
                <c:pt idx="4">
                  <c:v>2024年</c:v>
                </c:pt>
              </c:strCache>
            </c:strRef>
          </c:cat>
          <c:val>
            <c:numRef>
              <c:f>Sheet2!$C$19:$G$19</c:f>
              <c:numCache>
                <c:formatCode>#,##0_);[Red]\(#,##0\)</c:formatCode>
                <c:ptCount val="5"/>
                <c:pt idx="0">
                  <c:v>29345</c:v>
                </c:pt>
                <c:pt idx="1">
                  <c:v>43916</c:v>
                </c:pt>
                <c:pt idx="2">
                  <c:v>69364</c:v>
                </c:pt>
                <c:pt idx="3">
                  <c:v>96134</c:v>
                </c:pt>
                <c:pt idx="4">
                  <c:v>77189</c:v>
                </c:pt>
              </c:numCache>
            </c:numRef>
          </c:val>
          <c:extLst>
            <c:ext xmlns:c16="http://schemas.microsoft.com/office/drawing/2014/chart" uri="{C3380CC4-5D6E-409C-BE32-E72D297353CC}">
              <c16:uniqueId val="{00000000-768C-4CA5-8322-463C1A0664DD}"/>
            </c:ext>
          </c:extLst>
        </c:ser>
        <c:dLbls>
          <c:showLegendKey val="0"/>
          <c:showVal val="0"/>
          <c:showCatName val="0"/>
          <c:showSerName val="0"/>
          <c:showPercent val="0"/>
          <c:showBubbleSize val="0"/>
        </c:dLbls>
        <c:gapWidth val="150"/>
        <c:axId val="155097551"/>
        <c:axId val="155114831"/>
      </c:barChart>
      <c:catAx>
        <c:axId val="155097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3D86"/>
                </a:solidFill>
                <a:latin typeface="Meiryo UI" panose="020B0604030504040204" pitchFamily="50" charset="-128"/>
                <a:ea typeface="Meiryo UI" panose="020B0604030504040204" pitchFamily="50" charset="-128"/>
                <a:cs typeface="+mn-cs"/>
              </a:defRPr>
            </a:pPr>
            <a:endParaRPr lang="ja-JP"/>
          </a:p>
        </c:txPr>
        <c:crossAx val="155114831"/>
        <c:crosses val="autoZero"/>
        <c:auto val="1"/>
        <c:lblAlgn val="ctr"/>
        <c:lblOffset val="100"/>
        <c:noMultiLvlLbl val="0"/>
      </c:catAx>
      <c:valAx>
        <c:axId val="155114831"/>
        <c:scaling>
          <c:orientation val="minMax"/>
        </c:scaling>
        <c:delete val="0"/>
        <c:axPos val="l"/>
        <c:majorGridlines>
          <c:spPr>
            <a:ln w="9525" cap="flat" cmpd="sng" algn="ctr">
              <a:solidFill>
                <a:schemeClr val="tx1">
                  <a:lumMod val="15000"/>
                  <a:lumOff val="85000"/>
                </a:schemeClr>
              </a:solidFill>
              <a:round/>
            </a:ln>
            <a:effectLst/>
          </c:spPr>
        </c:majorGridlines>
        <c:numFmt formatCode="#,##0_)&quot;台&quot;;[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3D86"/>
                </a:solidFill>
                <a:latin typeface="Meiryo UI" panose="020B0604030504040204" pitchFamily="50" charset="-128"/>
                <a:ea typeface="Meiryo UI" panose="020B0604030504040204" pitchFamily="50" charset="-128"/>
                <a:cs typeface="+mn-cs"/>
              </a:defRPr>
            </a:pPr>
            <a:endParaRPr lang="ja-JP"/>
          </a:p>
        </c:txPr>
        <c:crossAx val="155097551"/>
        <c:crosses val="autoZero"/>
        <c:crossBetween val="between"/>
      </c:valAx>
      <c:spPr>
        <a:noFill/>
        <a:ln>
          <a:noFill/>
        </a:ln>
        <a:effectLst/>
      </c:spPr>
    </c:plotArea>
    <c:legend>
      <c:legendPos val="b"/>
      <c:layout>
        <c:manualLayout>
          <c:xMode val="edge"/>
          <c:yMode val="edge"/>
          <c:x val="0.4233837013721119"/>
          <c:y val="0.91894471240788733"/>
          <c:w val="0.26996144624993551"/>
          <c:h val="6.4757178493597009E-2"/>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003D86"/>
              </a:solidFill>
              <a:latin typeface="Meiryo UI" panose="020B0604030504040204" pitchFamily="50" charset="-128"/>
              <a:ea typeface="Meiryo UI" panose="020B0604030504040204" pitchFamily="50"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003D86"/>
          </a:solidFill>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3731721789258015E-3"/>
          <c:y val="0"/>
          <c:w val="0.98333333333333328"/>
          <c:h val="0.99062499999999998"/>
        </c:manualLayout>
      </c:layout>
      <c:barChart>
        <c:barDir val="bar"/>
        <c:grouping val="percentStacked"/>
        <c:varyColors val="0"/>
        <c:ser>
          <c:idx val="0"/>
          <c:order val="0"/>
          <c:tx>
            <c:strRef>
              <c:f>Sheet1!$B$1</c:f>
              <c:strCache>
                <c:ptCount val="1"/>
                <c:pt idx="0">
                  <c:v>系列 1</c:v>
                </c:pt>
              </c:strCache>
            </c:strRef>
          </c:tx>
          <c:spPr>
            <a:solidFill>
              <a:schemeClr val="tx1"/>
            </a:solidFill>
            <a:ln w="12700">
              <a:solidFill>
                <a:schemeClr val="bg1"/>
              </a:solidFill>
            </a:ln>
            <a:effectLst/>
          </c:spPr>
          <c:invertIfNegative val="0"/>
          <c:cat>
            <c:strRef>
              <c:f>Sheet1!$A$2</c:f>
              <c:strCache>
                <c:ptCount val="1"/>
                <c:pt idx="0">
                  <c:v>カテゴリ 1</c:v>
                </c:pt>
              </c:strCache>
            </c:strRef>
          </c:cat>
          <c:val>
            <c:numRef>
              <c:f>Sheet1!$B$2</c:f>
              <c:numCache>
                <c:formatCode>General</c:formatCode>
                <c:ptCount val="1"/>
                <c:pt idx="0">
                  <c:v>75</c:v>
                </c:pt>
              </c:numCache>
            </c:numRef>
          </c:val>
          <c:extLst>
            <c:ext xmlns:c16="http://schemas.microsoft.com/office/drawing/2014/chart" uri="{C3380CC4-5D6E-409C-BE32-E72D297353CC}">
              <c16:uniqueId val="{00000000-8A55-4BB2-BF80-7D53002099D3}"/>
            </c:ext>
          </c:extLst>
        </c:ser>
        <c:ser>
          <c:idx val="1"/>
          <c:order val="1"/>
          <c:tx>
            <c:strRef>
              <c:f>Sheet1!$C$1</c:f>
              <c:strCache>
                <c:ptCount val="1"/>
                <c:pt idx="0">
                  <c:v>系列 2</c:v>
                </c:pt>
              </c:strCache>
            </c:strRef>
          </c:tx>
          <c:spPr>
            <a:solidFill>
              <a:schemeClr val="accent1"/>
            </a:solidFill>
            <a:ln w="12700">
              <a:solidFill>
                <a:schemeClr val="bg1"/>
              </a:solidFill>
            </a:ln>
            <a:effectLst/>
          </c:spPr>
          <c:invertIfNegative val="0"/>
          <c:cat>
            <c:strRef>
              <c:f>Sheet1!$A$2</c:f>
              <c:strCache>
                <c:ptCount val="1"/>
                <c:pt idx="0">
                  <c:v>カテゴリ 1</c:v>
                </c:pt>
              </c:strCache>
            </c:strRef>
          </c:cat>
          <c:val>
            <c:numRef>
              <c:f>Sheet1!$C$2</c:f>
              <c:numCache>
                <c:formatCode>General</c:formatCode>
                <c:ptCount val="1"/>
                <c:pt idx="0">
                  <c:v>20</c:v>
                </c:pt>
              </c:numCache>
            </c:numRef>
          </c:val>
          <c:extLst>
            <c:ext xmlns:c16="http://schemas.microsoft.com/office/drawing/2014/chart" uri="{C3380CC4-5D6E-409C-BE32-E72D297353CC}">
              <c16:uniqueId val="{00000001-8A55-4BB2-BF80-7D53002099D3}"/>
            </c:ext>
          </c:extLst>
        </c:ser>
        <c:ser>
          <c:idx val="2"/>
          <c:order val="2"/>
          <c:tx>
            <c:strRef>
              <c:f>Sheet1!$D$1</c:f>
              <c:strCache>
                <c:ptCount val="1"/>
                <c:pt idx="0">
                  <c:v>系列 3</c:v>
                </c:pt>
              </c:strCache>
            </c:strRef>
          </c:tx>
          <c:spPr>
            <a:solidFill>
              <a:schemeClr val="accent2"/>
            </a:solidFill>
            <a:ln w="12700">
              <a:solidFill>
                <a:schemeClr val="bg1"/>
              </a:solidFill>
            </a:ln>
            <a:effectLst/>
          </c:spPr>
          <c:invertIfNegative val="0"/>
          <c:dPt>
            <c:idx val="0"/>
            <c:invertIfNegative val="0"/>
            <c:bubble3D val="0"/>
            <c:spPr>
              <a:solidFill>
                <a:schemeClr val="accent2"/>
              </a:solidFill>
              <a:ln w="12700">
                <a:solidFill>
                  <a:schemeClr val="bg1"/>
                </a:solidFill>
              </a:ln>
              <a:effectLst/>
            </c:spPr>
            <c:extLst>
              <c:ext xmlns:c16="http://schemas.microsoft.com/office/drawing/2014/chart" uri="{C3380CC4-5D6E-409C-BE32-E72D297353CC}">
                <c16:uniqueId val="{00000003-8A55-4BB2-BF80-7D53002099D3}"/>
              </c:ext>
            </c:extLst>
          </c:dPt>
          <c:cat>
            <c:strRef>
              <c:f>Sheet1!$A$2</c:f>
              <c:strCache>
                <c:ptCount val="1"/>
                <c:pt idx="0">
                  <c:v>カテゴリ 1</c:v>
                </c:pt>
              </c:strCache>
            </c:strRef>
          </c:cat>
          <c:val>
            <c:numRef>
              <c:f>Sheet1!$D$2</c:f>
              <c:numCache>
                <c:formatCode>General</c:formatCode>
                <c:ptCount val="1"/>
                <c:pt idx="0">
                  <c:v>15</c:v>
                </c:pt>
              </c:numCache>
            </c:numRef>
          </c:val>
          <c:extLst>
            <c:ext xmlns:c16="http://schemas.microsoft.com/office/drawing/2014/chart" uri="{C3380CC4-5D6E-409C-BE32-E72D297353CC}">
              <c16:uniqueId val="{00000004-8A55-4BB2-BF80-7D53002099D3}"/>
            </c:ext>
          </c:extLst>
        </c:ser>
        <c:ser>
          <c:idx val="3"/>
          <c:order val="3"/>
          <c:tx>
            <c:strRef>
              <c:f>Sheet1!$E$1</c:f>
              <c:strCache>
                <c:ptCount val="1"/>
                <c:pt idx="0">
                  <c:v>系列 4</c:v>
                </c:pt>
              </c:strCache>
            </c:strRef>
          </c:tx>
          <c:spPr>
            <a:solidFill>
              <a:schemeClr val="accent3"/>
            </a:solidFill>
            <a:ln>
              <a:solidFill>
                <a:schemeClr val="bg1"/>
              </a:solidFill>
            </a:ln>
            <a:effectLst/>
          </c:spPr>
          <c:invertIfNegative val="0"/>
          <c:cat>
            <c:strRef>
              <c:f>Sheet1!$A$2</c:f>
              <c:strCache>
                <c:ptCount val="1"/>
                <c:pt idx="0">
                  <c:v>カテゴリ 1</c:v>
                </c:pt>
              </c:strCache>
            </c:strRef>
          </c:cat>
          <c:val>
            <c:numRef>
              <c:f>Sheet1!$E$2</c:f>
              <c:numCache>
                <c:formatCode>General</c:formatCode>
                <c:ptCount val="1"/>
                <c:pt idx="0">
                  <c:v>10</c:v>
                </c:pt>
              </c:numCache>
            </c:numRef>
          </c:val>
          <c:extLst>
            <c:ext xmlns:c16="http://schemas.microsoft.com/office/drawing/2014/chart" uri="{C3380CC4-5D6E-409C-BE32-E72D297353CC}">
              <c16:uniqueId val="{00000005-8A55-4BB2-BF80-7D53002099D3}"/>
            </c:ext>
          </c:extLst>
        </c:ser>
        <c:ser>
          <c:idx val="4"/>
          <c:order val="4"/>
          <c:tx>
            <c:strRef>
              <c:f>Sheet1!$F$1</c:f>
              <c:strCache>
                <c:ptCount val="1"/>
                <c:pt idx="0">
                  <c:v>系列 5</c:v>
                </c:pt>
              </c:strCache>
            </c:strRef>
          </c:tx>
          <c:spPr>
            <a:solidFill>
              <a:schemeClr val="accent4"/>
            </a:solidFill>
            <a:ln>
              <a:solidFill>
                <a:schemeClr val="bg1"/>
              </a:solidFill>
            </a:ln>
            <a:effectLst/>
          </c:spPr>
          <c:invertIfNegative val="0"/>
          <c:cat>
            <c:strRef>
              <c:f>Sheet1!$A$2</c:f>
              <c:strCache>
                <c:ptCount val="1"/>
                <c:pt idx="0">
                  <c:v>カテゴリ 1</c:v>
                </c:pt>
              </c:strCache>
            </c:strRef>
          </c:cat>
          <c:val>
            <c:numRef>
              <c:f>Sheet1!$F$2</c:f>
              <c:numCache>
                <c:formatCode>General</c:formatCode>
                <c:ptCount val="1"/>
                <c:pt idx="0">
                  <c:v>8</c:v>
                </c:pt>
              </c:numCache>
            </c:numRef>
          </c:val>
          <c:extLst>
            <c:ext xmlns:c16="http://schemas.microsoft.com/office/drawing/2014/chart" uri="{C3380CC4-5D6E-409C-BE32-E72D297353CC}">
              <c16:uniqueId val="{00000006-8A55-4BB2-BF80-7D53002099D3}"/>
            </c:ext>
          </c:extLst>
        </c:ser>
        <c:ser>
          <c:idx val="5"/>
          <c:order val="5"/>
          <c:tx>
            <c:strRef>
              <c:f>Sheet1!$G$1</c:f>
              <c:strCache>
                <c:ptCount val="1"/>
                <c:pt idx="0">
                  <c:v>系列 6</c:v>
                </c:pt>
              </c:strCache>
            </c:strRef>
          </c:tx>
          <c:spPr>
            <a:solidFill>
              <a:srgbClr val="FFFF00"/>
            </a:solidFill>
            <a:ln>
              <a:solidFill>
                <a:schemeClr val="bg1"/>
              </a:solidFill>
            </a:ln>
            <a:effectLst/>
          </c:spPr>
          <c:invertIfNegative val="0"/>
          <c:dPt>
            <c:idx val="0"/>
            <c:invertIfNegative val="0"/>
            <c:bubble3D val="0"/>
            <c:spPr>
              <a:solidFill>
                <a:schemeClr val="accent6"/>
              </a:solidFill>
              <a:ln>
                <a:solidFill>
                  <a:schemeClr val="bg1"/>
                </a:solidFill>
              </a:ln>
              <a:effectLst/>
            </c:spPr>
            <c:extLst>
              <c:ext xmlns:c16="http://schemas.microsoft.com/office/drawing/2014/chart" uri="{C3380CC4-5D6E-409C-BE32-E72D297353CC}">
                <c16:uniqueId val="{00000002-ACC2-4B84-B1BB-685F6083C7EC}"/>
              </c:ext>
            </c:extLst>
          </c:dPt>
          <c:cat>
            <c:strRef>
              <c:f>Sheet1!$A$2</c:f>
              <c:strCache>
                <c:ptCount val="1"/>
                <c:pt idx="0">
                  <c:v>カテゴリ 1</c:v>
                </c:pt>
              </c:strCache>
            </c:strRef>
          </c:cat>
          <c:val>
            <c:numRef>
              <c:f>Sheet1!$G$2</c:f>
              <c:numCache>
                <c:formatCode>General</c:formatCode>
                <c:ptCount val="1"/>
                <c:pt idx="0">
                  <c:v>5</c:v>
                </c:pt>
              </c:numCache>
            </c:numRef>
          </c:val>
          <c:extLst>
            <c:ext xmlns:c16="http://schemas.microsoft.com/office/drawing/2014/chart" uri="{C3380CC4-5D6E-409C-BE32-E72D297353CC}">
              <c16:uniqueId val="{00000007-8A55-4BB2-BF80-7D53002099D3}"/>
            </c:ext>
          </c:extLst>
        </c:ser>
        <c:dLbls>
          <c:showLegendKey val="0"/>
          <c:showVal val="0"/>
          <c:showCatName val="0"/>
          <c:showSerName val="0"/>
          <c:showPercent val="0"/>
          <c:showBubbleSize val="0"/>
        </c:dLbls>
        <c:gapWidth val="150"/>
        <c:overlap val="100"/>
        <c:axId val="404701360"/>
        <c:axId val="764288880"/>
      </c:barChart>
      <c:catAx>
        <c:axId val="404701360"/>
        <c:scaling>
          <c:orientation val="minMax"/>
        </c:scaling>
        <c:delete val="1"/>
        <c:axPos val="l"/>
        <c:numFmt formatCode="General" sourceLinked="1"/>
        <c:majorTickMark val="none"/>
        <c:minorTickMark val="none"/>
        <c:tickLblPos val="nextTo"/>
        <c:crossAx val="764288880"/>
        <c:crosses val="autoZero"/>
        <c:auto val="1"/>
        <c:lblAlgn val="ctr"/>
        <c:lblOffset val="100"/>
        <c:noMultiLvlLbl val="0"/>
      </c:catAx>
      <c:valAx>
        <c:axId val="764288880"/>
        <c:scaling>
          <c:orientation val="minMax"/>
        </c:scaling>
        <c:delete val="1"/>
        <c:axPos val="b"/>
        <c:numFmt formatCode="0%" sourceLinked="1"/>
        <c:majorTickMark val="none"/>
        <c:minorTickMark val="none"/>
        <c:tickLblPos val="nextTo"/>
        <c:crossAx val="40470136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5BB469-E51E-4C58-A21C-1B1609F21C19}" type="datetimeFigureOut">
              <a:rPr kumimoji="1" lang="ja-JP" altLang="en-US" smtClean="0"/>
              <a:t>2025/12/17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41A71E-2855-44A8-BCA5-F5A565FDDEF4}" type="slidenum">
              <a:rPr kumimoji="1" lang="ja-JP" altLang="en-US" smtClean="0"/>
              <a:t>‹#›</a:t>
            </a:fld>
            <a:endParaRPr kumimoji="1" lang="ja-JP" altLang="en-US"/>
          </a:p>
        </p:txBody>
      </p:sp>
    </p:spTree>
    <p:extLst>
      <p:ext uri="{BB962C8B-B14F-4D97-AF65-F5344CB8AC3E}">
        <p14:creationId xmlns:p14="http://schemas.microsoft.com/office/powerpoint/2010/main" val="23924495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プロジェクトのスタンス</a:t>
            </a:r>
            <a:r>
              <a:rPr kumimoji="1" lang="en-US" altLang="ja-JP" dirty="0"/>
              <a:t>】</a:t>
            </a:r>
            <a:r>
              <a:rPr kumimoji="1" lang="ja-JP" altLang="en-US" dirty="0"/>
              <a:t>：本プロジェクトは、システム構築のみならず、業務整理を含む上流工程からの検討となるため、貴社の状況（</a:t>
            </a:r>
            <a:r>
              <a:rPr kumimoji="1" lang="en-US" altLang="ja-JP" dirty="0"/>
              <a:t>IT</a:t>
            </a:r>
            <a:r>
              <a:rPr kumimoji="1" lang="ja-JP" altLang="en-US" dirty="0"/>
              <a:t>リテラシー・過去の経験）に合わせ、弊社が主体性を持ってリード（先導）する体制で推進いたします。</a:t>
            </a:r>
          </a:p>
        </p:txBody>
      </p:sp>
      <p:sp>
        <p:nvSpPr>
          <p:cNvPr id="4" name="スライド番号プレースホルダー 3"/>
          <p:cNvSpPr>
            <a:spLocks noGrp="1"/>
          </p:cNvSpPr>
          <p:nvPr>
            <p:ph type="sldNum" sz="quarter" idx="5"/>
          </p:nvPr>
        </p:nvSpPr>
        <p:spPr/>
        <p:txBody>
          <a:bodyPr/>
          <a:lstStyle/>
          <a:p>
            <a:fld id="{5D41A71E-2855-44A8-BCA5-F5A565FDDEF4}" type="slidenum">
              <a:rPr kumimoji="1" lang="ja-JP" altLang="en-US" smtClean="0"/>
              <a:t>1</a:t>
            </a:fld>
            <a:endParaRPr kumimoji="1" lang="ja-JP" altLang="en-US"/>
          </a:p>
        </p:txBody>
      </p:sp>
    </p:spTree>
    <p:extLst>
      <p:ext uri="{BB962C8B-B14F-4D97-AF65-F5344CB8AC3E}">
        <p14:creationId xmlns:p14="http://schemas.microsoft.com/office/powerpoint/2010/main" val="4170022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WBS</a:t>
            </a:r>
            <a:r>
              <a:rPr kumimoji="1" lang="ja-JP" altLang="en-US" dirty="0"/>
              <a:t>のスタートの時にこういうことを聞きたいです。</a:t>
            </a:r>
            <a:endParaRPr kumimoji="1" lang="en-US" altLang="ja-JP" dirty="0"/>
          </a:p>
          <a:p>
            <a:r>
              <a:rPr kumimoji="1" lang="ja-JP" altLang="en-US" dirty="0"/>
              <a:t>だれだれに聞きたいです。</a:t>
            </a:r>
            <a:endParaRPr kumimoji="1" lang="en-US" altLang="ja-JP" dirty="0"/>
          </a:p>
          <a:p>
            <a:r>
              <a:rPr kumimoji="1" lang="ja-JP" altLang="en-US" dirty="0"/>
              <a:t>次はヒアリングですよ。</a:t>
            </a:r>
            <a:endParaRPr kumimoji="1" lang="en-US" altLang="ja-JP" dirty="0"/>
          </a:p>
          <a:p>
            <a:r>
              <a:rPr kumimoji="1" lang="ja-JP" altLang="en-US" dirty="0"/>
              <a:t>このヒアリングのためにご調節いただけますか？</a:t>
            </a:r>
          </a:p>
        </p:txBody>
      </p:sp>
      <p:sp>
        <p:nvSpPr>
          <p:cNvPr id="4" name="スライド番号プレースホルダー 3"/>
          <p:cNvSpPr>
            <a:spLocks noGrp="1"/>
          </p:cNvSpPr>
          <p:nvPr>
            <p:ph type="sldNum" sz="quarter" idx="5"/>
          </p:nvPr>
        </p:nvSpPr>
        <p:spPr/>
        <p:txBody>
          <a:bodyPr/>
          <a:lstStyle/>
          <a:p>
            <a:fld id="{5D41A71E-2855-44A8-BCA5-F5A565FDDEF4}" type="slidenum">
              <a:rPr kumimoji="1" lang="ja-JP" altLang="en-US" smtClean="0"/>
              <a:t>12</a:t>
            </a:fld>
            <a:endParaRPr kumimoji="1" lang="ja-JP" altLang="en-US"/>
          </a:p>
        </p:txBody>
      </p:sp>
    </p:spTree>
    <p:extLst>
      <p:ext uri="{BB962C8B-B14F-4D97-AF65-F5344CB8AC3E}">
        <p14:creationId xmlns:p14="http://schemas.microsoft.com/office/powerpoint/2010/main" val="789737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3D52A-DBE4-4783-16FC-C1EEFDBB6A7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1CAF9F4-23DB-C3D8-0859-4E376C229A6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B92F35E-C144-B14A-B3DD-53BEFF351B3A}"/>
              </a:ext>
            </a:extLst>
          </p:cNvPr>
          <p:cNvSpPr>
            <a:spLocks noGrp="1"/>
          </p:cNvSpPr>
          <p:nvPr>
            <p:ph type="body" idx="1"/>
          </p:nvPr>
        </p:nvSpPr>
        <p:spPr/>
        <p:txBody>
          <a:bodyPr/>
          <a:lstStyle/>
          <a:p>
            <a:r>
              <a:rPr kumimoji="1" lang="ja-JP" altLang="en-US" dirty="0"/>
              <a:t>ヒアリングシート</a:t>
            </a:r>
            <a:endParaRPr kumimoji="1" lang="en-US" altLang="ja-JP" dirty="0"/>
          </a:p>
          <a:p>
            <a:r>
              <a:rPr kumimoji="1" lang="ja-JP" altLang="en-US" dirty="0"/>
              <a:t>日程調節シート</a:t>
            </a:r>
            <a:endParaRPr kumimoji="1" lang="en-US" altLang="ja-JP" dirty="0"/>
          </a:p>
          <a:p>
            <a:r>
              <a:rPr kumimoji="1" lang="ja-JP" altLang="en-US" dirty="0"/>
              <a:t>これを用意する</a:t>
            </a:r>
          </a:p>
        </p:txBody>
      </p:sp>
      <p:sp>
        <p:nvSpPr>
          <p:cNvPr id="4" name="スライド番号プレースホルダー 3">
            <a:extLst>
              <a:ext uri="{FF2B5EF4-FFF2-40B4-BE49-F238E27FC236}">
                <a16:creationId xmlns:a16="http://schemas.microsoft.com/office/drawing/2014/main" id="{36474410-6EB6-D10B-761C-465ADAF4FF37}"/>
              </a:ext>
            </a:extLst>
          </p:cNvPr>
          <p:cNvSpPr>
            <a:spLocks noGrp="1"/>
          </p:cNvSpPr>
          <p:nvPr>
            <p:ph type="sldNum" sz="quarter" idx="5"/>
          </p:nvPr>
        </p:nvSpPr>
        <p:spPr/>
        <p:txBody>
          <a:bodyPr/>
          <a:lstStyle/>
          <a:p>
            <a:fld id="{5D41A71E-2855-44A8-BCA5-F5A565FDDEF4}" type="slidenum">
              <a:rPr kumimoji="1" lang="ja-JP" altLang="en-US" smtClean="0"/>
              <a:t>13</a:t>
            </a:fld>
            <a:endParaRPr kumimoji="1" lang="ja-JP" altLang="en-US"/>
          </a:p>
        </p:txBody>
      </p:sp>
    </p:spTree>
    <p:extLst>
      <p:ext uri="{BB962C8B-B14F-4D97-AF65-F5344CB8AC3E}">
        <p14:creationId xmlns:p14="http://schemas.microsoft.com/office/powerpoint/2010/main" val="3728545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業務フロー図はない可能性大</a:t>
            </a:r>
            <a:endParaRPr kumimoji="1" lang="en-US" altLang="ja-JP" dirty="0"/>
          </a:p>
          <a:p>
            <a:r>
              <a:rPr kumimoji="1" lang="ja-JP" altLang="en-US" dirty="0"/>
              <a:t>相手側はこれ。こちらはこれを明記する</a:t>
            </a:r>
            <a:endParaRPr kumimoji="1" lang="en-US" altLang="ja-JP" dirty="0"/>
          </a:p>
          <a:p>
            <a:r>
              <a:rPr kumimoji="1" lang="ja-JP" altLang="en-US" dirty="0"/>
              <a:t>役割分担を見えるようにする。</a:t>
            </a:r>
            <a:endParaRPr kumimoji="1" lang="en-US" altLang="ja-JP" dirty="0"/>
          </a:p>
          <a:p>
            <a:r>
              <a:rPr kumimoji="1" lang="ja-JP" altLang="en-US" dirty="0"/>
              <a:t>相手はこれをしてこちらはこれをする</a:t>
            </a:r>
            <a:endParaRPr kumimoji="1" lang="en-US" altLang="ja-JP" dirty="0"/>
          </a:p>
          <a:p>
            <a:endParaRPr kumimoji="1" lang="en-US" altLang="ja-JP" dirty="0"/>
          </a:p>
          <a:p>
            <a:r>
              <a:rPr kumimoji="1" lang="ja-JP" altLang="en-US" dirty="0"/>
              <a:t>ヒアリングシート</a:t>
            </a:r>
            <a:endParaRPr kumimoji="1" lang="en-US" altLang="ja-JP" dirty="0"/>
          </a:p>
          <a:p>
            <a:r>
              <a:rPr kumimoji="1" lang="ja-JP" altLang="en-US" dirty="0"/>
              <a:t>日程調節シート</a:t>
            </a:r>
            <a:endParaRPr kumimoji="1" lang="en-US" altLang="ja-JP" dirty="0"/>
          </a:p>
          <a:p>
            <a:r>
              <a:rPr kumimoji="1" lang="ja-JP" altLang="en-US" dirty="0"/>
              <a:t>これを用意して、入力してもらうように依頼する</a:t>
            </a:r>
          </a:p>
        </p:txBody>
      </p:sp>
      <p:sp>
        <p:nvSpPr>
          <p:cNvPr id="4" name="スライド番号プレースホルダー 3"/>
          <p:cNvSpPr>
            <a:spLocks noGrp="1"/>
          </p:cNvSpPr>
          <p:nvPr>
            <p:ph type="sldNum" sz="quarter" idx="5"/>
          </p:nvPr>
        </p:nvSpPr>
        <p:spPr/>
        <p:txBody>
          <a:bodyPr/>
          <a:lstStyle/>
          <a:p>
            <a:fld id="{5D41A71E-2855-44A8-BCA5-F5A565FDDEF4}" type="slidenum">
              <a:rPr kumimoji="1" lang="ja-JP" altLang="en-US" smtClean="0"/>
              <a:t>14</a:t>
            </a:fld>
            <a:endParaRPr kumimoji="1" lang="ja-JP" altLang="en-US"/>
          </a:p>
        </p:txBody>
      </p:sp>
    </p:spTree>
    <p:extLst>
      <p:ext uri="{BB962C8B-B14F-4D97-AF65-F5344CB8AC3E}">
        <p14:creationId xmlns:p14="http://schemas.microsoft.com/office/powerpoint/2010/main" val="2443131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4CDAB-56B1-6748-C2D6-91524632E23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DD716BF-E79E-9F15-09C3-92EEB9396D1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EFB464B-C7DF-27CC-CD23-568A893BB75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708B930-D788-975A-FFFA-F4E42678A400}"/>
              </a:ext>
            </a:extLst>
          </p:cNvPr>
          <p:cNvSpPr>
            <a:spLocks noGrp="1"/>
          </p:cNvSpPr>
          <p:nvPr>
            <p:ph type="sldNum" sz="quarter" idx="5"/>
          </p:nvPr>
        </p:nvSpPr>
        <p:spPr/>
        <p:txBody>
          <a:bodyPr/>
          <a:lstStyle/>
          <a:p>
            <a:fld id="{5D41A71E-2855-44A8-BCA5-F5A565FDDEF4}" type="slidenum">
              <a:rPr kumimoji="1" lang="ja-JP" altLang="en-US" smtClean="0"/>
              <a:t>15</a:t>
            </a:fld>
            <a:endParaRPr kumimoji="1" lang="ja-JP" altLang="en-US"/>
          </a:p>
        </p:txBody>
      </p:sp>
    </p:spTree>
    <p:extLst>
      <p:ext uri="{BB962C8B-B14F-4D97-AF65-F5344CB8AC3E}">
        <p14:creationId xmlns:p14="http://schemas.microsoft.com/office/powerpoint/2010/main" val="465725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D41A71E-2855-44A8-BCA5-F5A565FDDEF4}" type="slidenum">
              <a:rPr kumimoji="1" lang="ja-JP" altLang="en-US" smtClean="0"/>
              <a:t>16</a:t>
            </a:fld>
            <a:endParaRPr kumimoji="1" lang="ja-JP" altLang="en-US"/>
          </a:p>
        </p:txBody>
      </p:sp>
    </p:spTree>
    <p:extLst>
      <p:ext uri="{BB962C8B-B14F-4D97-AF65-F5344CB8AC3E}">
        <p14:creationId xmlns:p14="http://schemas.microsoft.com/office/powerpoint/2010/main" val="978495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D41A71E-2855-44A8-BCA5-F5A565FDDEF4}" type="slidenum">
              <a:rPr kumimoji="1" lang="ja-JP" altLang="en-US" smtClean="0"/>
              <a:t>17</a:t>
            </a:fld>
            <a:endParaRPr kumimoji="1" lang="ja-JP" altLang="en-US"/>
          </a:p>
        </p:txBody>
      </p:sp>
    </p:spTree>
    <p:extLst>
      <p:ext uri="{BB962C8B-B14F-4D97-AF65-F5344CB8AC3E}">
        <p14:creationId xmlns:p14="http://schemas.microsoft.com/office/powerpoint/2010/main" val="1319686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D41A71E-2855-44A8-BCA5-F5A565FDDEF4}" type="slidenum">
              <a:rPr kumimoji="1" lang="ja-JP" altLang="en-US" smtClean="0"/>
              <a:t>3</a:t>
            </a:fld>
            <a:endParaRPr kumimoji="1" lang="ja-JP" altLang="en-US"/>
          </a:p>
        </p:txBody>
      </p:sp>
    </p:spTree>
    <p:extLst>
      <p:ext uri="{BB962C8B-B14F-4D97-AF65-F5344CB8AC3E}">
        <p14:creationId xmlns:p14="http://schemas.microsoft.com/office/powerpoint/2010/main" val="3909012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D41A71E-2855-44A8-BCA5-F5A565FDDEF4}" type="slidenum">
              <a:rPr kumimoji="1" lang="ja-JP" altLang="en-US" smtClean="0"/>
              <a:t>4</a:t>
            </a:fld>
            <a:endParaRPr kumimoji="1" lang="ja-JP" altLang="en-US"/>
          </a:p>
        </p:txBody>
      </p:sp>
    </p:spTree>
    <p:extLst>
      <p:ext uri="{BB962C8B-B14F-4D97-AF65-F5344CB8AC3E}">
        <p14:creationId xmlns:p14="http://schemas.microsoft.com/office/powerpoint/2010/main" val="1336528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D41A71E-2855-44A8-BCA5-F5A565FDDEF4}" type="slidenum">
              <a:rPr kumimoji="1" lang="ja-JP" altLang="en-US" smtClean="0"/>
              <a:t>5</a:t>
            </a:fld>
            <a:endParaRPr kumimoji="1" lang="ja-JP" altLang="en-US"/>
          </a:p>
        </p:txBody>
      </p:sp>
    </p:spTree>
    <p:extLst>
      <p:ext uri="{BB962C8B-B14F-4D97-AF65-F5344CB8AC3E}">
        <p14:creationId xmlns:p14="http://schemas.microsoft.com/office/powerpoint/2010/main" val="1944887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月からスタート、</a:t>
            </a:r>
            <a:r>
              <a:rPr kumimoji="1" lang="en-US" altLang="ja-JP" dirty="0"/>
              <a:t>3</a:t>
            </a:r>
            <a:r>
              <a:rPr kumimoji="1" lang="ja-JP" altLang="en-US" dirty="0"/>
              <a:t>月の</a:t>
            </a:r>
            <a:r>
              <a:rPr kumimoji="1" lang="en-US" altLang="ja-JP" dirty="0"/>
              <a:t>3</a:t>
            </a:r>
            <a:r>
              <a:rPr kumimoji="1" lang="ja-JP" altLang="en-US" dirty="0"/>
              <a:t>週目に終了に修正</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t>
            </a:r>
            <a:r>
              <a:rPr lang="ja-JP" altLang="en-US" sz="1200" dirty="0"/>
              <a:t>留意事項</a:t>
            </a:r>
            <a:r>
              <a:rPr lang="en-US" altLang="ja-JP" sz="1200" dirty="0"/>
              <a:t>】</a:t>
            </a:r>
            <a:r>
              <a:rPr kumimoji="1" lang="ja-JP" altLang="en-US" sz="1200" dirty="0"/>
              <a:t>の内容は追加しておく</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p:txBody>
      </p:sp>
      <p:sp>
        <p:nvSpPr>
          <p:cNvPr id="4" name="スライド番号プレースホルダー 3"/>
          <p:cNvSpPr>
            <a:spLocks noGrp="1"/>
          </p:cNvSpPr>
          <p:nvPr>
            <p:ph type="sldNum" sz="quarter" idx="5"/>
          </p:nvPr>
        </p:nvSpPr>
        <p:spPr/>
        <p:txBody>
          <a:bodyPr/>
          <a:lstStyle/>
          <a:p>
            <a:fld id="{5D41A71E-2855-44A8-BCA5-F5A565FDDEF4}" type="slidenum">
              <a:rPr kumimoji="1" lang="ja-JP" altLang="en-US" smtClean="0"/>
              <a:t>6</a:t>
            </a:fld>
            <a:endParaRPr kumimoji="1" lang="ja-JP" altLang="en-US"/>
          </a:p>
        </p:txBody>
      </p:sp>
    </p:spTree>
    <p:extLst>
      <p:ext uri="{BB962C8B-B14F-4D97-AF65-F5344CB8AC3E}">
        <p14:creationId xmlns:p14="http://schemas.microsoft.com/office/powerpoint/2010/main" val="187348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メッセージラインの修正。オブラートに包んで、</a:t>
            </a:r>
            <a:endParaRPr kumimoji="1" lang="en-US" altLang="ja-JP" dirty="0"/>
          </a:p>
          <a:p>
            <a:r>
              <a:rPr kumimoji="1" lang="en-US" altLang="ja-JP" dirty="0"/>
              <a:t>9</a:t>
            </a:r>
            <a:r>
              <a:rPr kumimoji="1" lang="ja-JP" altLang="en-US" dirty="0"/>
              <a:t>月リリース</a:t>
            </a:r>
            <a:endParaRPr kumimoji="1" lang="en-US" altLang="ja-JP" dirty="0"/>
          </a:p>
          <a:p>
            <a:r>
              <a:rPr kumimoji="1" lang="en-US" altLang="ja-JP" dirty="0"/>
              <a:t>3</a:t>
            </a:r>
            <a:r>
              <a:rPr kumimoji="1" lang="ja-JP" altLang="en-US" dirty="0"/>
              <a:t>月末にシステム化構想する必要ある？（可能性としてあり得ますよ。ヒアリングをして、要件を多いので、遅らせませんか？？？）</a:t>
            </a:r>
            <a:endParaRPr kumimoji="1" lang="en-US" altLang="ja-JP" dirty="0"/>
          </a:p>
          <a:p>
            <a:r>
              <a:rPr kumimoji="1" lang="en-US" altLang="ja-JP" dirty="0"/>
              <a:t>16</a:t>
            </a:r>
            <a:r>
              <a:rPr kumimoji="1" lang="ja-JP" altLang="en-US" dirty="0"/>
              <a:t>の週に終わらせるように修正</a:t>
            </a:r>
            <a:endParaRPr kumimoji="1" lang="en-US" altLang="ja-JP" dirty="0"/>
          </a:p>
          <a:p>
            <a:r>
              <a:rPr kumimoji="1" lang="ja-JP" altLang="en-US" dirty="0"/>
              <a:t>がっつり開発の構想については、来月に回す？？</a:t>
            </a:r>
            <a:endParaRPr kumimoji="1" lang="en-US" altLang="ja-JP" dirty="0"/>
          </a:p>
          <a:p>
            <a:r>
              <a:rPr kumimoji="1" lang="ja-JP" altLang="en-US" dirty="0"/>
              <a:t>最終報告は、</a:t>
            </a:r>
            <a:r>
              <a:rPr kumimoji="1" lang="en-US" altLang="ja-JP" dirty="0"/>
              <a:t>16</a:t>
            </a:r>
            <a:r>
              <a:rPr kumimoji="1" lang="ja-JP" altLang="en-US" dirty="0"/>
              <a:t>の週に。</a:t>
            </a:r>
            <a:endParaRPr kumimoji="1" lang="en-US" altLang="ja-JP" dirty="0"/>
          </a:p>
          <a:p>
            <a:r>
              <a:rPr kumimoji="1" lang="ja-JP" altLang="en-US" dirty="0"/>
              <a:t>キックオフは</a:t>
            </a:r>
            <a:r>
              <a:rPr kumimoji="1" lang="en-US" altLang="ja-JP" dirty="0"/>
              <a:t>1</a:t>
            </a:r>
            <a:r>
              <a:rPr kumimoji="1" lang="ja-JP" altLang="en-US" dirty="0"/>
              <a:t>月の</a:t>
            </a:r>
            <a:r>
              <a:rPr kumimoji="1" lang="en-US" altLang="ja-JP" dirty="0"/>
              <a:t>5</a:t>
            </a:r>
            <a:r>
              <a:rPr kumimoji="1" lang="ja-JP" altLang="en-US" dirty="0"/>
              <a:t>の週</a:t>
            </a:r>
            <a:endParaRPr kumimoji="1" lang="en-US" altLang="ja-JP" dirty="0"/>
          </a:p>
        </p:txBody>
      </p:sp>
      <p:sp>
        <p:nvSpPr>
          <p:cNvPr id="4" name="スライド番号プレースホルダー 3"/>
          <p:cNvSpPr>
            <a:spLocks noGrp="1"/>
          </p:cNvSpPr>
          <p:nvPr>
            <p:ph type="sldNum" sz="quarter" idx="5"/>
          </p:nvPr>
        </p:nvSpPr>
        <p:spPr/>
        <p:txBody>
          <a:bodyPr/>
          <a:lstStyle/>
          <a:p>
            <a:fld id="{5D41A71E-2855-44A8-BCA5-F5A565FDDEF4}" type="slidenum">
              <a:rPr kumimoji="1" lang="ja-JP" altLang="en-US" smtClean="0"/>
              <a:t>7</a:t>
            </a:fld>
            <a:endParaRPr kumimoji="1" lang="ja-JP" altLang="en-US"/>
          </a:p>
        </p:txBody>
      </p:sp>
    </p:spTree>
    <p:extLst>
      <p:ext uri="{BB962C8B-B14F-4D97-AF65-F5344CB8AC3E}">
        <p14:creationId xmlns:p14="http://schemas.microsoft.com/office/powerpoint/2010/main" val="2447783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BB208-58A8-657E-78FB-F3FC8F5152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0BDF0AC-D1D9-B2CB-5529-21E4562FAA6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228670-BD73-4DA5-938A-5312B462ABCF}"/>
              </a:ext>
            </a:extLst>
          </p:cNvPr>
          <p:cNvSpPr>
            <a:spLocks noGrp="1"/>
          </p:cNvSpPr>
          <p:nvPr>
            <p:ph type="body" idx="1"/>
          </p:nvPr>
        </p:nvSpPr>
        <p:spPr/>
        <p:txBody>
          <a:bodyPr/>
          <a:lstStyle/>
          <a:p>
            <a:r>
              <a:rPr kumimoji="1" lang="ja-JP" altLang="en-US" dirty="0"/>
              <a:t>メッセージラインの修正。オブラートに包んで、</a:t>
            </a:r>
            <a:endParaRPr kumimoji="1" lang="en-US" altLang="ja-JP" dirty="0"/>
          </a:p>
          <a:p>
            <a:r>
              <a:rPr kumimoji="1" lang="en-US" altLang="ja-JP" dirty="0"/>
              <a:t>9</a:t>
            </a:r>
            <a:r>
              <a:rPr kumimoji="1" lang="ja-JP" altLang="en-US" dirty="0"/>
              <a:t>月リリース</a:t>
            </a:r>
            <a:endParaRPr kumimoji="1" lang="en-US" altLang="ja-JP" dirty="0"/>
          </a:p>
          <a:p>
            <a:r>
              <a:rPr kumimoji="1" lang="en-US" altLang="ja-JP" dirty="0"/>
              <a:t>3</a:t>
            </a:r>
            <a:r>
              <a:rPr kumimoji="1" lang="ja-JP" altLang="en-US" dirty="0"/>
              <a:t>月末にシステム化構想する必要ある？（可能性としてあり得ますよ。ヒアリングをして、要件を多いので、遅らせませんか？？？）</a:t>
            </a:r>
            <a:endParaRPr kumimoji="1" lang="en-US" altLang="ja-JP" dirty="0"/>
          </a:p>
          <a:p>
            <a:r>
              <a:rPr kumimoji="1" lang="en-US" altLang="ja-JP" dirty="0"/>
              <a:t>16</a:t>
            </a:r>
            <a:r>
              <a:rPr kumimoji="1" lang="ja-JP" altLang="en-US" dirty="0"/>
              <a:t>の週に終わらせるように修正</a:t>
            </a:r>
            <a:endParaRPr kumimoji="1" lang="en-US" altLang="ja-JP" dirty="0"/>
          </a:p>
          <a:p>
            <a:r>
              <a:rPr kumimoji="1" lang="ja-JP" altLang="en-US" dirty="0"/>
              <a:t>がっつり開発の構想については、来月に回す？？</a:t>
            </a:r>
            <a:endParaRPr kumimoji="1" lang="en-US" altLang="ja-JP" dirty="0"/>
          </a:p>
          <a:p>
            <a:r>
              <a:rPr kumimoji="1" lang="ja-JP" altLang="en-US" dirty="0"/>
              <a:t>最終報告は、</a:t>
            </a:r>
            <a:r>
              <a:rPr kumimoji="1" lang="en-US" altLang="ja-JP" dirty="0"/>
              <a:t>16</a:t>
            </a:r>
            <a:r>
              <a:rPr kumimoji="1" lang="ja-JP" altLang="en-US" dirty="0"/>
              <a:t>の週に。</a:t>
            </a:r>
            <a:endParaRPr kumimoji="1" lang="en-US" altLang="ja-JP" dirty="0"/>
          </a:p>
          <a:p>
            <a:r>
              <a:rPr kumimoji="1" lang="ja-JP" altLang="en-US" dirty="0"/>
              <a:t>キックオフは</a:t>
            </a:r>
            <a:r>
              <a:rPr kumimoji="1" lang="en-US" altLang="ja-JP" dirty="0"/>
              <a:t>1</a:t>
            </a:r>
            <a:r>
              <a:rPr kumimoji="1" lang="ja-JP" altLang="en-US" dirty="0"/>
              <a:t>月の</a:t>
            </a:r>
            <a:r>
              <a:rPr kumimoji="1" lang="en-US" altLang="ja-JP" dirty="0"/>
              <a:t>5</a:t>
            </a:r>
            <a:r>
              <a:rPr kumimoji="1" lang="ja-JP" altLang="en-US" dirty="0"/>
              <a:t>の週</a:t>
            </a:r>
            <a:endParaRPr kumimoji="1" lang="en-US" altLang="ja-JP" dirty="0"/>
          </a:p>
        </p:txBody>
      </p:sp>
      <p:sp>
        <p:nvSpPr>
          <p:cNvPr id="4" name="スライド番号プレースホルダー 3">
            <a:extLst>
              <a:ext uri="{FF2B5EF4-FFF2-40B4-BE49-F238E27FC236}">
                <a16:creationId xmlns:a16="http://schemas.microsoft.com/office/drawing/2014/main" id="{30354121-3336-12C5-B80F-6160C27867FF}"/>
              </a:ext>
            </a:extLst>
          </p:cNvPr>
          <p:cNvSpPr>
            <a:spLocks noGrp="1"/>
          </p:cNvSpPr>
          <p:nvPr>
            <p:ph type="sldNum" sz="quarter" idx="5"/>
          </p:nvPr>
        </p:nvSpPr>
        <p:spPr/>
        <p:txBody>
          <a:bodyPr/>
          <a:lstStyle/>
          <a:p>
            <a:fld id="{5D41A71E-2855-44A8-BCA5-F5A565FDDEF4}" type="slidenum">
              <a:rPr kumimoji="1" lang="ja-JP" altLang="en-US" smtClean="0"/>
              <a:t>8</a:t>
            </a:fld>
            <a:endParaRPr kumimoji="1" lang="ja-JP" altLang="en-US"/>
          </a:p>
        </p:txBody>
      </p:sp>
    </p:spTree>
    <p:extLst>
      <p:ext uri="{BB962C8B-B14F-4D97-AF65-F5344CB8AC3E}">
        <p14:creationId xmlns:p14="http://schemas.microsoft.com/office/powerpoint/2010/main" val="1595928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次の役割分担につなげるようなメッセージライン</a:t>
            </a:r>
            <a:endParaRPr kumimoji="1" lang="en-US" altLang="ja-JP" dirty="0"/>
          </a:p>
          <a:p>
            <a:r>
              <a:rPr kumimoji="1" lang="ja-JP" altLang="en-US" dirty="0"/>
              <a:t>推進体制の中に役割を書いておくのも</a:t>
            </a:r>
            <a:r>
              <a:rPr kumimoji="1" lang="en-US" altLang="ja-JP" dirty="0"/>
              <a:t>OK</a:t>
            </a:r>
          </a:p>
          <a:p>
            <a:r>
              <a:rPr kumimoji="1" lang="ja-JP" altLang="en-US" dirty="0"/>
              <a:t>「舞台に上がる人は誰？」</a:t>
            </a:r>
            <a:endParaRPr kumimoji="1" lang="en-US" altLang="ja-JP" dirty="0"/>
          </a:p>
          <a:p>
            <a:r>
              <a:rPr kumimoji="1" lang="ja-JP" altLang="en-US" dirty="0"/>
              <a:t>「レビュー・決裁権誰？」</a:t>
            </a:r>
            <a:endParaRPr kumimoji="1" lang="en-US" altLang="ja-JP" dirty="0"/>
          </a:p>
          <a:p>
            <a:r>
              <a:rPr kumimoji="1" lang="ja-JP" altLang="en-US" dirty="0"/>
              <a:t>「村松さん・はたさん」以外に誰かいるの？</a:t>
            </a:r>
            <a:endParaRPr kumimoji="1" lang="en-US" altLang="ja-JP" dirty="0"/>
          </a:p>
          <a:p>
            <a:endParaRPr kumimoji="1" lang="en-US" altLang="ja-JP" dirty="0"/>
          </a:p>
          <a:p>
            <a:r>
              <a:rPr kumimoji="1" lang="ja-JP" altLang="en-US" dirty="0"/>
              <a:t>先にメールで確認する。</a:t>
            </a:r>
            <a:endParaRPr kumimoji="1" lang="en-US" altLang="ja-JP" dirty="0"/>
          </a:p>
          <a:p>
            <a:pPr marL="171450" indent="-171450">
              <a:buFontTx/>
              <a:buChar char="-"/>
            </a:pPr>
            <a:r>
              <a:rPr kumimoji="1" lang="ja-JP" altLang="en-US" dirty="0"/>
              <a:t>体制のイメージ図</a:t>
            </a:r>
            <a:endParaRPr kumimoji="1" lang="en-US" altLang="ja-JP" dirty="0"/>
          </a:p>
          <a:p>
            <a:pPr marL="171450" indent="-171450">
              <a:buFontTx/>
              <a:buChar char="-"/>
            </a:pPr>
            <a:r>
              <a:rPr kumimoji="1" lang="ja-JP" altLang="en-US" dirty="0"/>
              <a:t>役割の説明</a:t>
            </a:r>
            <a:endParaRPr kumimoji="1" lang="en-US" altLang="ja-JP" dirty="0"/>
          </a:p>
          <a:p>
            <a:pPr marL="171450" indent="-171450">
              <a:buFontTx/>
              <a:buChar char="-"/>
            </a:pPr>
            <a:endParaRPr kumimoji="1" lang="en-US" altLang="ja-JP" dirty="0"/>
          </a:p>
          <a:p>
            <a:pPr marL="0" indent="0">
              <a:buFontTx/>
              <a:buNone/>
            </a:pPr>
            <a:r>
              <a:rPr kumimoji="1" lang="ja-JP" altLang="en-US" dirty="0"/>
              <a:t>これをまとめる</a:t>
            </a:r>
            <a:endParaRPr kumimoji="1" lang="en-US" altLang="ja-JP" dirty="0"/>
          </a:p>
        </p:txBody>
      </p:sp>
      <p:sp>
        <p:nvSpPr>
          <p:cNvPr id="4" name="スライド番号プレースホルダー 3"/>
          <p:cNvSpPr>
            <a:spLocks noGrp="1"/>
          </p:cNvSpPr>
          <p:nvPr>
            <p:ph type="sldNum" sz="quarter" idx="5"/>
          </p:nvPr>
        </p:nvSpPr>
        <p:spPr/>
        <p:txBody>
          <a:bodyPr/>
          <a:lstStyle/>
          <a:p>
            <a:fld id="{5D41A71E-2855-44A8-BCA5-F5A565FDDEF4}" type="slidenum">
              <a:rPr kumimoji="1" lang="ja-JP" altLang="en-US" smtClean="0"/>
              <a:t>9</a:t>
            </a:fld>
            <a:endParaRPr kumimoji="1" lang="ja-JP" altLang="en-US"/>
          </a:p>
        </p:txBody>
      </p:sp>
    </p:spTree>
    <p:extLst>
      <p:ext uri="{BB962C8B-B14F-4D97-AF65-F5344CB8AC3E}">
        <p14:creationId xmlns:p14="http://schemas.microsoft.com/office/powerpoint/2010/main" val="2570862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ステコミ会議：定例（月</a:t>
            </a:r>
            <a:r>
              <a:rPr kumimoji="1" lang="en-US" altLang="ja-JP" dirty="0"/>
              <a:t>1</a:t>
            </a:r>
            <a:r>
              <a:rPr kumimoji="1" lang="ja-JP" altLang="en-US" dirty="0"/>
              <a:t>、２くらい）でやる？最後のタイミングでやる？大きな問題が発生した時にやるの？</a:t>
            </a:r>
            <a:endParaRPr kumimoji="1" lang="en-US" altLang="ja-JP" dirty="0"/>
          </a:p>
          <a:p>
            <a:r>
              <a:rPr kumimoji="1" lang="ja-JP" altLang="en-US" dirty="0"/>
              <a:t>向こうの責任者とのステコミ会議は？</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D41A71E-2855-44A8-BCA5-F5A565FDDEF4}" type="slidenum">
              <a:rPr kumimoji="1" lang="ja-JP" altLang="en-US" smtClean="0"/>
              <a:t>11</a:t>
            </a:fld>
            <a:endParaRPr kumimoji="1" lang="ja-JP" altLang="en-US"/>
          </a:p>
        </p:txBody>
      </p:sp>
    </p:spTree>
    <p:extLst>
      <p:ext uri="{BB962C8B-B14F-4D97-AF65-F5344CB8AC3E}">
        <p14:creationId xmlns:p14="http://schemas.microsoft.com/office/powerpoint/2010/main" val="11457054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1195-F120-BCB2-5EE3-723E70C1FCC0}"/>
              </a:ext>
            </a:extLst>
          </p:cNvPr>
          <p:cNvSpPr>
            <a:spLocks noGrp="1"/>
          </p:cNvSpPr>
          <p:nvPr>
            <p:ph type="ctrTitle"/>
          </p:nvPr>
        </p:nvSpPr>
        <p:spPr>
          <a:xfrm>
            <a:off x="814282" y="1989088"/>
            <a:ext cx="10563436" cy="1371445"/>
          </a:xfrm>
          <a:prstGeom prst="rect">
            <a:avLst/>
          </a:prstGeom>
        </p:spPr>
        <p:txBody>
          <a:bodyPr lIns="0" tIns="0" rIns="0" bIns="0" anchor="b">
            <a:normAutofit/>
          </a:bodyPr>
          <a:lstStyle>
            <a:lvl1pPr algn="l">
              <a:defRPr sz="3600" b="1" i="0">
                <a:solidFill>
                  <a:srgbClr val="013C85"/>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dirty="0"/>
          </a:p>
        </p:txBody>
      </p:sp>
      <p:sp>
        <p:nvSpPr>
          <p:cNvPr id="4" name="テキスト プレースホルダー 12">
            <a:extLst>
              <a:ext uri="{FF2B5EF4-FFF2-40B4-BE49-F238E27FC236}">
                <a16:creationId xmlns:a16="http://schemas.microsoft.com/office/drawing/2014/main" id="{62214ACD-D9BE-40F6-D231-9138B52159B5}"/>
              </a:ext>
            </a:extLst>
          </p:cNvPr>
          <p:cNvSpPr>
            <a:spLocks noGrp="1"/>
          </p:cNvSpPr>
          <p:nvPr>
            <p:ph type="body" sz="quarter" idx="13"/>
          </p:nvPr>
        </p:nvSpPr>
        <p:spPr>
          <a:xfrm>
            <a:off x="814282" y="5470206"/>
            <a:ext cx="10563436" cy="360000"/>
          </a:xfrm>
          <a:prstGeom prst="rect">
            <a:avLst/>
          </a:prstGeom>
        </p:spPr>
        <p:txBody>
          <a:bodyPr lIns="0" tIns="0" rIns="0" bIns="0">
            <a:noAutofit/>
          </a:bodyPr>
          <a:lstStyle>
            <a:lvl1pPr marL="0" indent="0">
              <a:buNone/>
              <a:defRPr sz="2400" b="0" i="0">
                <a:solidFill>
                  <a:srgbClr val="013C85"/>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5" name="テキスト プレースホルダー 12">
            <a:extLst>
              <a:ext uri="{FF2B5EF4-FFF2-40B4-BE49-F238E27FC236}">
                <a16:creationId xmlns:a16="http://schemas.microsoft.com/office/drawing/2014/main" id="{8FC9C3C0-2F9D-131F-910E-8008929D8480}"/>
              </a:ext>
            </a:extLst>
          </p:cNvPr>
          <p:cNvSpPr>
            <a:spLocks noGrp="1"/>
          </p:cNvSpPr>
          <p:nvPr>
            <p:ph type="body" sz="quarter" idx="14"/>
          </p:nvPr>
        </p:nvSpPr>
        <p:spPr>
          <a:xfrm>
            <a:off x="814282" y="5930984"/>
            <a:ext cx="10563436" cy="360000"/>
          </a:xfrm>
          <a:prstGeom prst="rect">
            <a:avLst/>
          </a:prstGeom>
        </p:spPr>
        <p:txBody>
          <a:bodyPr lIns="0" tIns="0" rIns="0" bIns="0">
            <a:noAutofit/>
          </a:bodyPr>
          <a:lstStyle>
            <a:lvl1pPr marL="0" indent="0">
              <a:buNone/>
              <a:defRPr sz="2400" b="0" i="0">
                <a:solidFill>
                  <a:srgbClr val="013C85"/>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6" name="テキスト プレースホルダー 12">
            <a:extLst>
              <a:ext uri="{FF2B5EF4-FFF2-40B4-BE49-F238E27FC236}">
                <a16:creationId xmlns:a16="http://schemas.microsoft.com/office/drawing/2014/main" id="{6B053CD4-F3BD-5F69-E59C-A597A09B6F56}"/>
              </a:ext>
            </a:extLst>
          </p:cNvPr>
          <p:cNvSpPr>
            <a:spLocks noGrp="1"/>
          </p:cNvSpPr>
          <p:nvPr>
            <p:ph type="body" sz="quarter" idx="15"/>
          </p:nvPr>
        </p:nvSpPr>
        <p:spPr>
          <a:xfrm>
            <a:off x="814282" y="3453206"/>
            <a:ext cx="10563436" cy="947344"/>
          </a:xfrm>
          <a:prstGeom prst="rect">
            <a:avLst/>
          </a:prstGeom>
        </p:spPr>
        <p:txBody>
          <a:bodyPr lIns="0" tIns="0" rIns="0" bIns="0">
            <a:noAutofit/>
          </a:bodyPr>
          <a:lstStyle>
            <a:lvl1pPr marL="0" indent="0">
              <a:buNone/>
              <a:defRPr sz="2400" b="0" i="0">
                <a:solidFill>
                  <a:srgbClr val="013C85"/>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9" name="テキスト プレースホルダー 12">
            <a:extLst>
              <a:ext uri="{FF2B5EF4-FFF2-40B4-BE49-F238E27FC236}">
                <a16:creationId xmlns:a16="http://schemas.microsoft.com/office/drawing/2014/main" id="{92E9DB0B-9077-D203-7FE6-5988DC6DECE7}"/>
              </a:ext>
            </a:extLst>
          </p:cNvPr>
          <p:cNvSpPr>
            <a:spLocks noGrp="1"/>
          </p:cNvSpPr>
          <p:nvPr>
            <p:ph type="body" sz="quarter" idx="19"/>
          </p:nvPr>
        </p:nvSpPr>
        <p:spPr>
          <a:xfrm>
            <a:off x="814282" y="5021958"/>
            <a:ext cx="10563436" cy="360000"/>
          </a:xfrm>
          <a:prstGeom prst="rect">
            <a:avLst/>
          </a:prstGeom>
        </p:spPr>
        <p:txBody>
          <a:bodyPr lIns="0" tIns="0" rIns="0" bIns="0">
            <a:noAutofit/>
          </a:bodyPr>
          <a:lstStyle>
            <a:lvl1pPr marL="0" indent="0">
              <a:buNone/>
              <a:defRPr sz="2400" b="0" i="0">
                <a:solidFill>
                  <a:srgbClr val="013C85"/>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3" name="テキスト プレースホルダー 12">
            <a:extLst>
              <a:ext uri="{FF2B5EF4-FFF2-40B4-BE49-F238E27FC236}">
                <a16:creationId xmlns:a16="http://schemas.microsoft.com/office/drawing/2014/main" id="{EE60B748-7DA5-28DA-6FDB-CC4794F43AE4}"/>
              </a:ext>
            </a:extLst>
          </p:cNvPr>
          <p:cNvSpPr>
            <a:spLocks noGrp="1"/>
          </p:cNvSpPr>
          <p:nvPr>
            <p:ph type="body" sz="quarter" idx="17"/>
          </p:nvPr>
        </p:nvSpPr>
        <p:spPr>
          <a:xfrm>
            <a:off x="814282" y="561890"/>
            <a:ext cx="8640000" cy="432000"/>
          </a:xfrm>
          <a:prstGeom prst="rect">
            <a:avLst/>
          </a:prstGeom>
        </p:spPr>
        <p:txBody>
          <a:bodyPr lIns="0" tIns="0" rIns="0" bIns="0">
            <a:noAutofit/>
          </a:bodyPr>
          <a:lstStyle>
            <a:lvl1pPr marL="0" indent="0">
              <a:buNone/>
              <a:defRPr sz="2400" b="1" i="0">
                <a:solidFill>
                  <a:srgbClr val="013C85"/>
                </a:solidFill>
                <a:latin typeface="Yu Gothic Medium" panose="020B0400000000000000" pitchFamily="34" charset="-128"/>
                <a:ea typeface="Yu Gothic Medium" panose="020B0400000000000000" pitchFamily="34" charset="-128"/>
              </a:defRPr>
            </a:lvl1pPr>
          </a:lstStyle>
          <a:p>
            <a:pPr lvl="0"/>
            <a:r>
              <a:rPr kumimoji="1" lang="ja-JP" altLang="en-US" dirty="0"/>
              <a:t>マスター テキストの書式設定</a:t>
            </a:r>
          </a:p>
        </p:txBody>
      </p:sp>
    </p:spTree>
    <p:extLst>
      <p:ext uri="{BB962C8B-B14F-4D97-AF65-F5344CB8AC3E}">
        <p14:creationId xmlns:p14="http://schemas.microsoft.com/office/powerpoint/2010/main" val="18239994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裏表紙（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363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裏表紙（BrandPromi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022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表紙（BrandPromi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1195-F120-BCB2-5EE3-723E70C1FCC0}"/>
              </a:ext>
            </a:extLst>
          </p:cNvPr>
          <p:cNvSpPr>
            <a:spLocks noGrp="1"/>
          </p:cNvSpPr>
          <p:nvPr>
            <p:ph type="ctrTitle"/>
          </p:nvPr>
        </p:nvSpPr>
        <p:spPr>
          <a:xfrm>
            <a:off x="5207426" y="1989088"/>
            <a:ext cx="6170292" cy="1371445"/>
          </a:xfrm>
          <a:prstGeom prst="rect">
            <a:avLst/>
          </a:prstGeom>
        </p:spPr>
        <p:txBody>
          <a:bodyPr lIns="0" tIns="0" rIns="0" bIns="0" anchor="b">
            <a:normAutofit/>
          </a:bodyPr>
          <a:lstStyle>
            <a:lvl1pPr algn="l">
              <a:defRPr sz="3600" b="1" i="0" baseline="0">
                <a:solidFill>
                  <a:schemeClr val="bg2"/>
                </a:solidFill>
                <a:latin typeface="游ゴシック" panose="020B0400000000000000" pitchFamily="50" charset="-128"/>
                <a:ea typeface="游ゴシック" panose="020B0400000000000000" pitchFamily="50" charset="-128"/>
              </a:defRPr>
            </a:lvl1pPr>
          </a:lstStyle>
          <a:p>
            <a:r>
              <a:rPr lang="ja-JP" altLang="en-US" dirty="0"/>
              <a:t>マスター タイトルの書式設定</a:t>
            </a:r>
            <a:endParaRPr lang="en-US" dirty="0"/>
          </a:p>
        </p:txBody>
      </p:sp>
      <p:sp>
        <p:nvSpPr>
          <p:cNvPr id="4" name="テキスト プレースホルダー 12">
            <a:extLst>
              <a:ext uri="{FF2B5EF4-FFF2-40B4-BE49-F238E27FC236}">
                <a16:creationId xmlns:a16="http://schemas.microsoft.com/office/drawing/2014/main" id="{62214ACD-D9BE-40F6-D231-9138B52159B5}"/>
              </a:ext>
            </a:extLst>
          </p:cNvPr>
          <p:cNvSpPr>
            <a:spLocks noGrp="1"/>
          </p:cNvSpPr>
          <p:nvPr>
            <p:ph type="body" sz="quarter" idx="13"/>
          </p:nvPr>
        </p:nvSpPr>
        <p:spPr>
          <a:xfrm>
            <a:off x="5205306" y="5470206"/>
            <a:ext cx="6172412" cy="360000"/>
          </a:xfrm>
          <a:prstGeom prst="rect">
            <a:avLst/>
          </a:prstGeom>
        </p:spPr>
        <p:txBody>
          <a:bodyPr lIns="0" tIns="0" rIns="0" bIns="0">
            <a:noAutofit/>
          </a:bodyPr>
          <a:lstStyle>
            <a:lvl1pPr marL="0" indent="0">
              <a:buNone/>
              <a:defRPr kumimoji="1" lang="ja-JP" altLang="en-US" sz="2400" b="0" i="0" kern="1200" dirty="0">
                <a:solidFill>
                  <a:schemeClr val="bg1"/>
                </a:solidFill>
                <a:latin typeface="Yu Gothic Medium" panose="020B0400000000000000" pitchFamily="34" charset="-128"/>
                <a:ea typeface="Yu Gothic Medium"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p>
        </p:txBody>
      </p:sp>
      <p:sp>
        <p:nvSpPr>
          <p:cNvPr id="5" name="テキスト プレースホルダー 12">
            <a:extLst>
              <a:ext uri="{FF2B5EF4-FFF2-40B4-BE49-F238E27FC236}">
                <a16:creationId xmlns:a16="http://schemas.microsoft.com/office/drawing/2014/main" id="{8FC9C3C0-2F9D-131F-910E-8008929D8480}"/>
              </a:ext>
            </a:extLst>
          </p:cNvPr>
          <p:cNvSpPr>
            <a:spLocks noGrp="1"/>
          </p:cNvSpPr>
          <p:nvPr>
            <p:ph type="body" sz="quarter" idx="14"/>
          </p:nvPr>
        </p:nvSpPr>
        <p:spPr>
          <a:xfrm>
            <a:off x="5205306" y="5930984"/>
            <a:ext cx="6172412" cy="360000"/>
          </a:xfrm>
          <a:prstGeom prst="rect">
            <a:avLst/>
          </a:prstGeom>
        </p:spPr>
        <p:txBody>
          <a:bodyPr lIns="0" tIns="0" rIns="0" bIns="0">
            <a:noAutofit/>
          </a:bodyPr>
          <a:lstStyle>
            <a:lvl1pPr marL="0" indent="0">
              <a:buNone/>
              <a:defRPr kumimoji="1" lang="ja-JP" altLang="en-US" sz="2400" b="0" i="0" kern="1200" dirty="0">
                <a:solidFill>
                  <a:schemeClr val="bg1"/>
                </a:solidFill>
                <a:latin typeface="Yu Gothic Medium" panose="020B0400000000000000" pitchFamily="34" charset="-128"/>
                <a:ea typeface="Yu Gothic Medium"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p>
        </p:txBody>
      </p:sp>
      <p:sp>
        <p:nvSpPr>
          <p:cNvPr id="6" name="テキスト プレースホルダー 12">
            <a:extLst>
              <a:ext uri="{FF2B5EF4-FFF2-40B4-BE49-F238E27FC236}">
                <a16:creationId xmlns:a16="http://schemas.microsoft.com/office/drawing/2014/main" id="{6B053CD4-F3BD-5F69-E59C-A597A09B6F56}"/>
              </a:ext>
            </a:extLst>
          </p:cNvPr>
          <p:cNvSpPr>
            <a:spLocks noGrp="1"/>
          </p:cNvSpPr>
          <p:nvPr>
            <p:ph type="body" sz="quarter" idx="15"/>
          </p:nvPr>
        </p:nvSpPr>
        <p:spPr>
          <a:xfrm>
            <a:off x="5205306" y="3453206"/>
            <a:ext cx="6172412" cy="947344"/>
          </a:xfrm>
          <a:prstGeom prst="rect">
            <a:avLst/>
          </a:prstGeom>
        </p:spPr>
        <p:txBody>
          <a:bodyPr lIns="0" tIns="0" rIns="0" bIns="0">
            <a:noAutofit/>
          </a:bodyPr>
          <a:lstStyle>
            <a:lvl1pPr marL="0" indent="0">
              <a:buNone/>
              <a:defRPr sz="2400" b="0" i="0" baseline="0">
                <a:solidFill>
                  <a:schemeClr val="bg2"/>
                </a:solidFill>
                <a:latin typeface="+mj-lt"/>
                <a:ea typeface="游ゴシック" panose="020B0400000000000000" pitchFamily="50" charset="-128"/>
              </a:defRPr>
            </a:lvl1pPr>
          </a:lstStyle>
          <a:p>
            <a:pPr lvl="0"/>
            <a:r>
              <a:rPr kumimoji="1" lang="ja-JP" altLang="en-US" dirty="0"/>
              <a:t>マスター テキストの書式設定</a:t>
            </a:r>
          </a:p>
        </p:txBody>
      </p:sp>
      <p:sp>
        <p:nvSpPr>
          <p:cNvPr id="7" name="テキスト プレースホルダー 12">
            <a:extLst>
              <a:ext uri="{FF2B5EF4-FFF2-40B4-BE49-F238E27FC236}">
                <a16:creationId xmlns:a16="http://schemas.microsoft.com/office/drawing/2014/main" id="{62007915-F4F5-B5F4-7D86-F096B722CDD5}"/>
              </a:ext>
            </a:extLst>
          </p:cNvPr>
          <p:cNvSpPr>
            <a:spLocks noGrp="1"/>
          </p:cNvSpPr>
          <p:nvPr>
            <p:ph type="body" sz="quarter" idx="16"/>
          </p:nvPr>
        </p:nvSpPr>
        <p:spPr>
          <a:xfrm>
            <a:off x="5205306" y="5021958"/>
            <a:ext cx="6172412" cy="360000"/>
          </a:xfrm>
          <a:prstGeom prst="rect">
            <a:avLst/>
          </a:prstGeom>
        </p:spPr>
        <p:txBody>
          <a:bodyPr lIns="0" tIns="0" rIns="0" bIns="0">
            <a:noAutofit/>
          </a:bodyPr>
          <a:lstStyle>
            <a:lvl1pPr marL="0" indent="0">
              <a:buNone/>
              <a:defRPr kumimoji="1" lang="ja-JP" altLang="en-US" sz="2400" b="0" i="0" kern="1200" dirty="0">
                <a:solidFill>
                  <a:schemeClr val="bg1"/>
                </a:solidFill>
                <a:latin typeface="Yu Gothic Medium" panose="020B0400000000000000" pitchFamily="34" charset="-128"/>
                <a:ea typeface="Yu Gothic Medium"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p>
        </p:txBody>
      </p:sp>
      <p:sp>
        <p:nvSpPr>
          <p:cNvPr id="3" name="テキスト プレースホルダー 12">
            <a:extLst>
              <a:ext uri="{FF2B5EF4-FFF2-40B4-BE49-F238E27FC236}">
                <a16:creationId xmlns:a16="http://schemas.microsoft.com/office/drawing/2014/main" id="{EC5E5A87-055B-CC48-B155-1E58CEE1FD6B}"/>
              </a:ext>
            </a:extLst>
          </p:cNvPr>
          <p:cNvSpPr>
            <a:spLocks noGrp="1"/>
          </p:cNvSpPr>
          <p:nvPr>
            <p:ph type="body" sz="quarter" idx="17"/>
          </p:nvPr>
        </p:nvSpPr>
        <p:spPr>
          <a:xfrm>
            <a:off x="5205306" y="561890"/>
            <a:ext cx="4248976" cy="432000"/>
          </a:xfrm>
          <a:prstGeom prst="rect">
            <a:avLst/>
          </a:prstGeom>
        </p:spPr>
        <p:txBody>
          <a:bodyPr lIns="0" tIns="0" rIns="0" bIns="0">
            <a:noAutofit/>
          </a:bodyPr>
          <a:lstStyle>
            <a:lvl1pPr marL="0" indent="0">
              <a:buNone/>
              <a:defRPr kumimoji="1" lang="ja-JP" altLang="en-US" sz="2400" b="1" i="0" kern="1200" dirty="0">
                <a:solidFill>
                  <a:schemeClr val="bg1"/>
                </a:solidFill>
                <a:latin typeface="Yu Gothic Medium" panose="020B0400000000000000" pitchFamily="34" charset="-128"/>
                <a:ea typeface="Yu Gothic Medium"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p>
        </p:txBody>
      </p:sp>
    </p:spTree>
    <p:extLst>
      <p:ext uri="{BB962C8B-B14F-4D97-AF65-F5344CB8AC3E}">
        <p14:creationId xmlns:p14="http://schemas.microsoft.com/office/powerpoint/2010/main" val="331072386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次（BrandPromis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34B65B-0338-7BEC-DB85-C77E40F3B3AE}"/>
              </a:ext>
            </a:extLst>
          </p:cNvPr>
          <p:cNvSpPr>
            <a:spLocks noGrp="1"/>
          </p:cNvSpPr>
          <p:nvPr>
            <p:ph type="title" hasCustomPrompt="1"/>
          </p:nvPr>
        </p:nvSpPr>
        <p:spPr>
          <a:xfrm>
            <a:off x="396000" y="345600"/>
            <a:ext cx="9360000" cy="364947"/>
          </a:xfrm>
          <a:prstGeom prst="rect">
            <a:avLst/>
          </a:prstGeom>
        </p:spPr>
        <p:txBody>
          <a:bodyPr lIns="0" tIns="0" rIns="0" bIns="0"/>
          <a:lstStyle>
            <a:lvl1pPr>
              <a:defRPr kumimoji="1" lang="ja-JP" altLang="en-US" sz="2800" b="1" i="0" kern="1200" baseline="0" dirty="0">
                <a:solidFill>
                  <a:schemeClr val="bg2"/>
                </a:solidFill>
                <a:latin typeface="游ゴシック" panose="020B0400000000000000" pitchFamily="50" charset="-128"/>
                <a:ea typeface="游ゴシック" panose="020B0400000000000000" pitchFamily="50"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目次</a:t>
            </a:r>
          </a:p>
        </p:txBody>
      </p:sp>
      <p:sp>
        <p:nvSpPr>
          <p:cNvPr id="7" name="Date Placeholder 3">
            <a:extLst>
              <a:ext uri="{FF2B5EF4-FFF2-40B4-BE49-F238E27FC236}">
                <a16:creationId xmlns:a16="http://schemas.microsoft.com/office/drawing/2014/main" id="{8AE19E5A-C399-4861-2D7D-879AA1F0C84F}"/>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baseline="0" dirty="0">
                <a:solidFill>
                  <a:schemeClr val="bg2"/>
                </a:solidFill>
                <a:latin typeface="游ゴシック" panose="020B0400000000000000" pitchFamily="50" charset="-128"/>
                <a:ea typeface="游ゴシック" panose="020B0400000000000000" pitchFamily="50" charset="-128"/>
              </a:rPr>
              <a:t>ⓒ ITOCHU Techno-Solutions Corporation</a:t>
            </a:r>
            <a:endParaRPr kumimoji="1" lang="ja-JP" altLang="en-US" sz="700" baseline="0">
              <a:solidFill>
                <a:schemeClr val="bg2"/>
              </a:solidFill>
              <a:latin typeface="游ゴシック" panose="020B0400000000000000" pitchFamily="50" charset="-128"/>
              <a:ea typeface="游ゴシック" panose="020B0400000000000000" pitchFamily="50" charset="-128"/>
            </a:endParaRPr>
          </a:p>
        </p:txBody>
      </p:sp>
      <p:sp>
        <p:nvSpPr>
          <p:cNvPr id="8" name="Slide Number Placeholder 5">
            <a:extLst>
              <a:ext uri="{FF2B5EF4-FFF2-40B4-BE49-F238E27FC236}">
                <a16:creationId xmlns:a16="http://schemas.microsoft.com/office/drawing/2014/main" id="{5B88EED6-B583-2F6F-A5EB-452C22B7FA9E}"/>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baseline="0" smtClean="0">
                <a:solidFill>
                  <a:schemeClr val="bg2"/>
                </a:solidFill>
                <a:latin typeface="游ゴシック" panose="020B0400000000000000" pitchFamily="50" charset="-128"/>
                <a:ea typeface="游ゴシック" panose="020B0400000000000000" pitchFamily="50" charset="-128"/>
              </a:rPr>
              <a:pPr/>
              <a:t>‹#›</a:t>
            </a:fld>
            <a:endParaRPr kumimoji="1" lang="ja-JP" altLang="en-US" sz="1600" baseline="0">
              <a:solidFill>
                <a:schemeClr val="bg2"/>
              </a:solidFill>
              <a:latin typeface="游ゴシック" panose="020B0400000000000000" pitchFamily="50" charset="-128"/>
              <a:ea typeface="游ゴシック" panose="020B0400000000000000" pitchFamily="50" charset="-128"/>
            </a:endParaRPr>
          </a:p>
        </p:txBody>
      </p:sp>
      <p:sp>
        <p:nvSpPr>
          <p:cNvPr id="3" name="テキスト プレースホルダー 12">
            <a:extLst>
              <a:ext uri="{FF2B5EF4-FFF2-40B4-BE49-F238E27FC236}">
                <a16:creationId xmlns:a16="http://schemas.microsoft.com/office/drawing/2014/main" id="{BFF33CFC-0549-1543-73EC-446B3C671DD5}"/>
              </a:ext>
            </a:extLst>
          </p:cNvPr>
          <p:cNvSpPr>
            <a:spLocks noGrp="1"/>
          </p:cNvSpPr>
          <p:nvPr>
            <p:ph type="body" sz="quarter" idx="17" hasCustomPrompt="1"/>
          </p:nvPr>
        </p:nvSpPr>
        <p:spPr>
          <a:xfrm>
            <a:off x="814282" y="1736726"/>
            <a:ext cx="468000" cy="663575"/>
          </a:xfrm>
          <a:prstGeom prst="rect">
            <a:avLst/>
          </a:prstGeom>
        </p:spPr>
        <p:txBody>
          <a:bodyPr lIns="0" tIns="0" rIns="0" bIns="0">
            <a:noAutofit/>
          </a:bodyPr>
          <a:lstStyle>
            <a:lvl1pPr marL="0" indent="0" defTabSz="479968">
              <a:buNone/>
              <a:defRPr sz="2400" b="1" i="0" baseline="0">
                <a:solidFill>
                  <a:schemeClr val="bg2"/>
                </a:solidFill>
                <a:latin typeface="游ゴシック" panose="020B0400000000000000" pitchFamily="50" charset="-128"/>
                <a:ea typeface="游ゴシック" panose="020B0400000000000000" pitchFamily="50" charset="-128"/>
              </a:defRPr>
            </a:lvl1pPr>
          </a:lstStyle>
          <a:p>
            <a:pPr lvl="0"/>
            <a:r>
              <a:rPr kumimoji="1" lang="en-US" altLang="ja-JP" dirty="0"/>
              <a:t>00</a:t>
            </a:r>
          </a:p>
        </p:txBody>
      </p:sp>
      <p:sp>
        <p:nvSpPr>
          <p:cNvPr id="5" name="テキスト プレースホルダー 12">
            <a:extLst>
              <a:ext uri="{FF2B5EF4-FFF2-40B4-BE49-F238E27FC236}">
                <a16:creationId xmlns:a16="http://schemas.microsoft.com/office/drawing/2014/main" id="{C2D53A55-D2D1-2FC9-17CB-D037E0C36CDA}"/>
              </a:ext>
            </a:extLst>
          </p:cNvPr>
          <p:cNvSpPr>
            <a:spLocks noGrp="1"/>
          </p:cNvSpPr>
          <p:nvPr>
            <p:ph type="body" sz="quarter" idx="19" hasCustomPrompt="1"/>
          </p:nvPr>
        </p:nvSpPr>
        <p:spPr>
          <a:xfrm>
            <a:off x="1301001" y="1736726"/>
            <a:ext cx="4571687" cy="663575"/>
          </a:xfrm>
          <a:prstGeom prst="rect">
            <a:avLst/>
          </a:prstGeom>
        </p:spPr>
        <p:txBody>
          <a:bodyPr lIns="0" tIns="0" rIns="0" bIns="0">
            <a:noAutofit/>
          </a:bodyPr>
          <a:lstStyle>
            <a:lvl1pPr marL="0" indent="0" defTabSz="479968">
              <a:buFont typeface="Arial" panose="020B0604020202020204" pitchFamily="34" charset="0"/>
              <a:buNone/>
              <a:defRPr kumimoji="1" lang="en-US" altLang="ja-JP" sz="2400" b="0" i="0" kern="1200" dirty="0">
                <a:solidFill>
                  <a:schemeClr val="bg1"/>
                </a:solidFill>
                <a:latin typeface="Yu Gothic Medium" panose="020B0400000000000000" pitchFamily="34" charset="-128"/>
                <a:ea typeface="Yu Gothic Medium" panose="020B0400000000000000" pitchFamily="34" charset="-128"/>
                <a:cs typeface="+mn-cs"/>
              </a:defRPr>
            </a:lvl1pPr>
            <a:lvl2pPr marL="457170" indent="0">
              <a:buNone/>
              <a:defRPr>
                <a:solidFill>
                  <a:schemeClr val="bg1"/>
                </a:solidFill>
              </a:defRPr>
            </a:lvl2pPr>
          </a:lstStyle>
          <a:p>
            <a:pPr marL="0" lvl="0" indent="0" algn="l" defTabSz="479968"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endParaRPr kumimoji="1" lang="en-US" altLang="ja-JP" dirty="0"/>
          </a:p>
        </p:txBody>
      </p:sp>
      <p:sp>
        <p:nvSpPr>
          <p:cNvPr id="9" name="テキスト プレースホルダー 12">
            <a:extLst>
              <a:ext uri="{FF2B5EF4-FFF2-40B4-BE49-F238E27FC236}">
                <a16:creationId xmlns:a16="http://schemas.microsoft.com/office/drawing/2014/main" id="{5BBBF76E-4B32-365C-5F2B-2ED1F2568EED}"/>
              </a:ext>
            </a:extLst>
          </p:cNvPr>
          <p:cNvSpPr>
            <a:spLocks noGrp="1"/>
          </p:cNvSpPr>
          <p:nvPr>
            <p:ph type="body" sz="quarter" idx="20" hasCustomPrompt="1"/>
          </p:nvPr>
        </p:nvSpPr>
        <p:spPr>
          <a:xfrm>
            <a:off x="814282" y="2659773"/>
            <a:ext cx="468000" cy="663575"/>
          </a:xfrm>
          <a:prstGeom prst="rect">
            <a:avLst/>
          </a:prstGeom>
        </p:spPr>
        <p:txBody>
          <a:bodyPr lIns="0" tIns="0" rIns="0" bIns="0">
            <a:noAutofit/>
          </a:bodyPr>
          <a:lstStyle>
            <a:lvl1pPr marL="0" indent="0" defTabSz="479968">
              <a:buNone/>
              <a:defRPr sz="2400" b="1" i="0" baseline="0">
                <a:solidFill>
                  <a:schemeClr val="bg2"/>
                </a:solidFill>
                <a:latin typeface="游ゴシック" panose="020B0400000000000000" pitchFamily="50" charset="-128"/>
                <a:ea typeface="游ゴシック" panose="020B0400000000000000" pitchFamily="50" charset="-128"/>
              </a:defRPr>
            </a:lvl1pPr>
          </a:lstStyle>
          <a:p>
            <a:pPr lvl="0"/>
            <a:r>
              <a:rPr kumimoji="1" lang="en-US" altLang="ja-JP" dirty="0"/>
              <a:t>00</a:t>
            </a:r>
          </a:p>
        </p:txBody>
      </p:sp>
      <p:sp>
        <p:nvSpPr>
          <p:cNvPr id="10" name="テキスト プレースホルダー 12">
            <a:extLst>
              <a:ext uri="{FF2B5EF4-FFF2-40B4-BE49-F238E27FC236}">
                <a16:creationId xmlns:a16="http://schemas.microsoft.com/office/drawing/2014/main" id="{72219218-2BF5-6F59-A39D-2D14AA64DB44}"/>
              </a:ext>
            </a:extLst>
          </p:cNvPr>
          <p:cNvSpPr>
            <a:spLocks noGrp="1"/>
          </p:cNvSpPr>
          <p:nvPr>
            <p:ph type="body" sz="quarter" idx="21"/>
          </p:nvPr>
        </p:nvSpPr>
        <p:spPr>
          <a:xfrm>
            <a:off x="1301001" y="2659773"/>
            <a:ext cx="4571687" cy="663575"/>
          </a:xfrm>
          <a:prstGeom prst="rect">
            <a:avLst/>
          </a:prstGeom>
        </p:spPr>
        <p:txBody>
          <a:bodyPr lIns="0" tIns="0" rIns="0" bIns="0">
            <a:noAutofit/>
          </a:bodyPr>
          <a:lstStyle>
            <a:lvl1pPr marL="0" indent="0" defTabSz="479968">
              <a:buNone/>
              <a:defRPr kumimoji="1" lang="en-US" altLang="ja-JP" sz="2400" b="0" i="0" kern="1200" dirty="0">
                <a:solidFill>
                  <a:schemeClr val="bg1"/>
                </a:solidFill>
                <a:latin typeface="Yu Gothic Medium" panose="020B0400000000000000" pitchFamily="34" charset="-128"/>
                <a:ea typeface="Yu Gothic Medium" panose="020B0400000000000000" pitchFamily="34" charset="-128"/>
                <a:cs typeface="+mn-cs"/>
              </a:defRPr>
            </a:lvl1pPr>
          </a:lstStyle>
          <a:p>
            <a:pPr marL="0" lvl="0" indent="0" algn="l" defTabSz="479968"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endParaRPr kumimoji="1" lang="en-US" altLang="ja-JP" dirty="0"/>
          </a:p>
        </p:txBody>
      </p:sp>
      <p:sp>
        <p:nvSpPr>
          <p:cNvPr id="11" name="テキスト プレースホルダー 12">
            <a:extLst>
              <a:ext uri="{FF2B5EF4-FFF2-40B4-BE49-F238E27FC236}">
                <a16:creationId xmlns:a16="http://schemas.microsoft.com/office/drawing/2014/main" id="{EE512878-A966-CEA2-FC3B-8C9E8A1CB1ED}"/>
              </a:ext>
            </a:extLst>
          </p:cNvPr>
          <p:cNvSpPr>
            <a:spLocks noGrp="1"/>
          </p:cNvSpPr>
          <p:nvPr>
            <p:ph type="body" sz="quarter" idx="22" hasCustomPrompt="1"/>
          </p:nvPr>
        </p:nvSpPr>
        <p:spPr>
          <a:xfrm>
            <a:off x="814282" y="3569588"/>
            <a:ext cx="468000" cy="663575"/>
          </a:xfrm>
          <a:prstGeom prst="rect">
            <a:avLst/>
          </a:prstGeom>
        </p:spPr>
        <p:txBody>
          <a:bodyPr lIns="0" tIns="0" rIns="0" bIns="0">
            <a:noAutofit/>
          </a:bodyPr>
          <a:lstStyle>
            <a:lvl1pPr marL="0" indent="0" defTabSz="479968">
              <a:buNone/>
              <a:defRPr sz="2400" b="1" i="0" baseline="0">
                <a:solidFill>
                  <a:schemeClr val="bg2"/>
                </a:solidFill>
                <a:latin typeface="游ゴシック" panose="020B0400000000000000" pitchFamily="50" charset="-128"/>
                <a:ea typeface="游ゴシック" panose="020B0400000000000000" pitchFamily="50" charset="-128"/>
              </a:defRPr>
            </a:lvl1pPr>
          </a:lstStyle>
          <a:p>
            <a:pPr lvl="0"/>
            <a:r>
              <a:rPr kumimoji="1" lang="en-US" altLang="ja-JP" dirty="0"/>
              <a:t>00</a:t>
            </a:r>
          </a:p>
        </p:txBody>
      </p:sp>
      <p:sp>
        <p:nvSpPr>
          <p:cNvPr id="12" name="テキスト プレースホルダー 12">
            <a:extLst>
              <a:ext uri="{FF2B5EF4-FFF2-40B4-BE49-F238E27FC236}">
                <a16:creationId xmlns:a16="http://schemas.microsoft.com/office/drawing/2014/main" id="{F7FAB665-AC8F-2C72-C947-3AB07CC1FA94}"/>
              </a:ext>
            </a:extLst>
          </p:cNvPr>
          <p:cNvSpPr>
            <a:spLocks noGrp="1"/>
          </p:cNvSpPr>
          <p:nvPr>
            <p:ph type="body" sz="quarter" idx="23"/>
          </p:nvPr>
        </p:nvSpPr>
        <p:spPr>
          <a:xfrm>
            <a:off x="1301001" y="3569588"/>
            <a:ext cx="4571687" cy="663575"/>
          </a:xfrm>
          <a:prstGeom prst="rect">
            <a:avLst/>
          </a:prstGeom>
        </p:spPr>
        <p:txBody>
          <a:bodyPr lIns="0" tIns="0" rIns="0" bIns="0">
            <a:noAutofit/>
          </a:bodyPr>
          <a:lstStyle>
            <a:lvl1pPr marL="0" indent="0" defTabSz="479968">
              <a:buNone/>
              <a:defRPr kumimoji="1" lang="en-US" altLang="ja-JP" sz="2400" b="0" i="0" kern="1200" dirty="0">
                <a:solidFill>
                  <a:schemeClr val="bg1"/>
                </a:solidFill>
                <a:latin typeface="Yu Gothic Medium" panose="020B0400000000000000" pitchFamily="34" charset="-128"/>
                <a:ea typeface="Yu Gothic Medium" panose="020B0400000000000000" pitchFamily="34" charset="-128"/>
                <a:cs typeface="+mn-cs"/>
              </a:defRPr>
            </a:lvl1pPr>
          </a:lstStyle>
          <a:p>
            <a:pPr marL="0" lvl="0" indent="0" algn="l" defTabSz="479968"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endParaRPr kumimoji="1" lang="en-US" altLang="ja-JP" dirty="0"/>
          </a:p>
        </p:txBody>
      </p:sp>
      <p:sp>
        <p:nvSpPr>
          <p:cNvPr id="13" name="テキスト プレースホルダー 12">
            <a:extLst>
              <a:ext uri="{FF2B5EF4-FFF2-40B4-BE49-F238E27FC236}">
                <a16:creationId xmlns:a16="http://schemas.microsoft.com/office/drawing/2014/main" id="{8B6417D6-654D-3B96-1007-DEAECEFD0C52}"/>
              </a:ext>
            </a:extLst>
          </p:cNvPr>
          <p:cNvSpPr>
            <a:spLocks noGrp="1"/>
          </p:cNvSpPr>
          <p:nvPr>
            <p:ph type="body" sz="quarter" idx="24" hasCustomPrompt="1"/>
          </p:nvPr>
        </p:nvSpPr>
        <p:spPr>
          <a:xfrm>
            <a:off x="814282" y="4482833"/>
            <a:ext cx="468000" cy="663575"/>
          </a:xfrm>
          <a:prstGeom prst="rect">
            <a:avLst/>
          </a:prstGeom>
        </p:spPr>
        <p:txBody>
          <a:bodyPr lIns="0" tIns="0" rIns="0" bIns="0">
            <a:noAutofit/>
          </a:bodyPr>
          <a:lstStyle>
            <a:lvl1pPr marL="0" indent="0" defTabSz="479968">
              <a:buNone/>
              <a:defRPr sz="2400" b="1" i="0" baseline="0">
                <a:solidFill>
                  <a:schemeClr val="bg2"/>
                </a:solidFill>
                <a:latin typeface="游ゴシック" panose="020B0400000000000000" pitchFamily="50" charset="-128"/>
                <a:ea typeface="游ゴシック" panose="020B0400000000000000" pitchFamily="50" charset="-128"/>
              </a:defRPr>
            </a:lvl1pPr>
          </a:lstStyle>
          <a:p>
            <a:pPr lvl="0"/>
            <a:r>
              <a:rPr kumimoji="1" lang="en-US" altLang="ja-JP" dirty="0"/>
              <a:t>00</a:t>
            </a:r>
          </a:p>
        </p:txBody>
      </p:sp>
      <p:sp>
        <p:nvSpPr>
          <p:cNvPr id="14" name="テキスト プレースホルダー 12">
            <a:extLst>
              <a:ext uri="{FF2B5EF4-FFF2-40B4-BE49-F238E27FC236}">
                <a16:creationId xmlns:a16="http://schemas.microsoft.com/office/drawing/2014/main" id="{5B1B1BFE-AB5A-3082-779B-03D370242C9B}"/>
              </a:ext>
            </a:extLst>
          </p:cNvPr>
          <p:cNvSpPr>
            <a:spLocks noGrp="1"/>
          </p:cNvSpPr>
          <p:nvPr>
            <p:ph type="body" sz="quarter" idx="25"/>
          </p:nvPr>
        </p:nvSpPr>
        <p:spPr>
          <a:xfrm>
            <a:off x="1301001" y="4482833"/>
            <a:ext cx="4571687" cy="663575"/>
          </a:xfrm>
          <a:prstGeom prst="rect">
            <a:avLst/>
          </a:prstGeom>
        </p:spPr>
        <p:txBody>
          <a:bodyPr lIns="0" tIns="0" rIns="0" bIns="0">
            <a:noAutofit/>
          </a:bodyPr>
          <a:lstStyle>
            <a:lvl1pPr marL="0" indent="0" defTabSz="479968">
              <a:buNone/>
              <a:defRPr kumimoji="1" lang="en-US" altLang="ja-JP" sz="2400" b="0" i="0" kern="1200" dirty="0">
                <a:solidFill>
                  <a:schemeClr val="bg1"/>
                </a:solidFill>
                <a:latin typeface="Yu Gothic Medium" panose="020B0400000000000000" pitchFamily="34" charset="-128"/>
                <a:ea typeface="Yu Gothic Medium" panose="020B0400000000000000" pitchFamily="34" charset="-128"/>
                <a:cs typeface="+mn-cs"/>
              </a:defRPr>
            </a:lvl1pPr>
          </a:lstStyle>
          <a:p>
            <a:pPr marL="0" lvl="0" indent="0" algn="l" defTabSz="479968"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endParaRPr kumimoji="1" lang="en-US" altLang="ja-JP" dirty="0"/>
          </a:p>
        </p:txBody>
      </p:sp>
      <p:sp>
        <p:nvSpPr>
          <p:cNvPr id="15" name="テキスト プレースホルダー 12">
            <a:extLst>
              <a:ext uri="{FF2B5EF4-FFF2-40B4-BE49-F238E27FC236}">
                <a16:creationId xmlns:a16="http://schemas.microsoft.com/office/drawing/2014/main" id="{79263F1A-F880-AF75-7AC3-3F6C23F71974}"/>
              </a:ext>
            </a:extLst>
          </p:cNvPr>
          <p:cNvSpPr>
            <a:spLocks noGrp="1"/>
          </p:cNvSpPr>
          <p:nvPr>
            <p:ph type="body" sz="quarter" idx="26" hasCustomPrompt="1"/>
          </p:nvPr>
        </p:nvSpPr>
        <p:spPr>
          <a:xfrm>
            <a:off x="6233990" y="1736726"/>
            <a:ext cx="468000" cy="663575"/>
          </a:xfrm>
          <a:prstGeom prst="rect">
            <a:avLst/>
          </a:prstGeom>
        </p:spPr>
        <p:txBody>
          <a:bodyPr lIns="0" tIns="0" rIns="0" bIns="0">
            <a:noAutofit/>
          </a:bodyPr>
          <a:lstStyle>
            <a:lvl1pPr marL="0" indent="0" defTabSz="479968">
              <a:buNone/>
              <a:defRPr sz="2400" b="1" i="0" baseline="0">
                <a:solidFill>
                  <a:schemeClr val="bg2"/>
                </a:solidFill>
                <a:latin typeface="游ゴシック" panose="020B0400000000000000" pitchFamily="50" charset="-128"/>
                <a:ea typeface="游ゴシック" panose="020B0400000000000000" pitchFamily="50" charset="-128"/>
              </a:defRPr>
            </a:lvl1pPr>
          </a:lstStyle>
          <a:p>
            <a:pPr lvl="0"/>
            <a:r>
              <a:rPr kumimoji="1" lang="en-US" altLang="ja-JP" dirty="0"/>
              <a:t>00</a:t>
            </a:r>
          </a:p>
        </p:txBody>
      </p:sp>
      <p:sp>
        <p:nvSpPr>
          <p:cNvPr id="16" name="テキスト プレースホルダー 12">
            <a:extLst>
              <a:ext uri="{FF2B5EF4-FFF2-40B4-BE49-F238E27FC236}">
                <a16:creationId xmlns:a16="http://schemas.microsoft.com/office/drawing/2014/main" id="{C6202829-8413-3616-0EEE-5C30E27A25CD}"/>
              </a:ext>
            </a:extLst>
          </p:cNvPr>
          <p:cNvSpPr>
            <a:spLocks noGrp="1"/>
          </p:cNvSpPr>
          <p:nvPr>
            <p:ph type="body" sz="quarter" idx="27"/>
          </p:nvPr>
        </p:nvSpPr>
        <p:spPr>
          <a:xfrm>
            <a:off x="6720709" y="1736726"/>
            <a:ext cx="4571687" cy="663575"/>
          </a:xfrm>
          <a:prstGeom prst="rect">
            <a:avLst/>
          </a:prstGeom>
        </p:spPr>
        <p:txBody>
          <a:bodyPr lIns="0" tIns="0" rIns="0" bIns="0">
            <a:noAutofit/>
          </a:bodyPr>
          <a:lstStyle>
            <a:lvl1pPr marL="0" indent="0" defTabSz="479968">
              <a:buNone/>
              <a:defRPr kumimoji="1" lang="en-US" altLang="ja-JP" sz="2400" b="0" i="0" kern="1200" dirty="0">
                <a:solidFill>
                  <a:schemeClr val="bg1"/>
                </a:solidFill>
                <a:latin typeface="Yu Gothic Medium" panose="020B0400000000000000" pitchFamily="34" charset="-128"/>
                <a:ea typeface="Yu Gothic Medium" panose="020B0400000000000000" pitchFamily="34" charset="-128"/>
                <a:cs typeface="+mn-cs"/>
              </a:defRPr>
            </a:lvl1pPr>
          </a:lstStyle>
          <a:p>
            <a:pPr marL="0" lvl="0" indent="0" algn="l" defTabSz="479968"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endParaRPr kumimoji="1" lang="en-US" altLang="ja-JP" dirty="0"/>
          </a:p>
        </p:txBody>
      </p:sp>
      <p:sp>
        <p:nvSpPr>
          <p:cNvPr id="17" name="テキスト プレースホルダー 12">
            <a:extLst>
              <a:ext uri="{FF2B5EF4-FFF2-40B4-BE49-F238E27FC236}">
                <a16:creationId xmlns:a16="http://schemas.microsoft.com/office/drawing/2014/main" id="{44A1FB7E-AF88-C752-6C70-639109338AE7}"/>
              </a:ext>
            </a:extLst>
          </p:cNvPr>
          <p:cNvSpPr>
            <a:spLocks noGrp="1"/>
          </p:cNvSpPr>
          <p:nvPr>
            <p:ph type="body" sz="quarter" idx="28" hasCustomPrompt="1"/>
          </p:nvPr>
        </p:nvSpPr>
        <p:spPr>
          <a:xfrm>
            <a:off x="6233990" y="2659773"/>
            <a:ext cx="468000" cy="663575"/>
          </a:xfrm>
          <a:prstGeom prst="rect">
            <a:avLst/>
          </a:prstGeom>
        </p:spPr>
        <p:txBody>
          <a:bodyPr lIns="0" tIns="0" rIns="0" bIns="0">
            <a:noAutofit/>
          </a:bodyPr>
          <a:lstStyle>
            <a:lvl1pPr marL="0" indent="0" defTabSz="479968">
              <a:buNone/>
              <a:defRPr sz="2400" b="1" i="0" baseline="0">
                <a:solidFill>
                  <a:schemeClr val="bg2"/>
                </a:solidFill>
                <a:latin typeface="游ゴシック" panose="020B0400000000000000" pitchFamily="50" charset="-128"/>
                <a:ea typeface="游ゴシック" panose="020B0400000000000000" pitchFamily="50" charset="-128"/>
              </a:defRPr>
            </a:lvl1pPr>
          </a:lstStyle>
          <a:p>
            <a:pPr lvl="0"/>
            <a:r>
              <a:rPr kumimoji="1" lang="en-US" altLang="ja-JP" dirty="0"/>
              <a:t>00</a:t>
            </a:r>
          </a:p>
        </p:txBody>
      </p:sp>
      <p:sp>
        <p:nvSpPr>
          <p:cNvPr id="18" name="テキスト プレースホルダー 12">
            <a:extLst>
              <a:ext uri="{FF2B5EF4-FFF2-40B4-BE49-F238E27FC236}">
                <a16:creationId xmlns:a16="http://schemas.microsoft.com/office/drawing/2014/main" id="{C05BF193-6E26-AC8C-89E9-EFD28A7B291A}"/>
              </a:ext>
            </a:extLst>
          </p:cNvPr>
          <p:cNvSpPr>
            <a:spLocks noGrp="1"/>
          </p:cNvSpPr>
          <p:nvPr>
            <p:ph type="body" sz="quarter" idx="29"/>
          </p:nvPr>
        </p:nvSpPr>
        <p:spPr>
          <a:xfrm>
            <a:off x="6720709" y="2659773"/>
            <a:ext cx="4571687" cy="663575"/>
          </a:xfrm>
          <a:prstGeom prst="rect">
            <a:avLst/>
          </a:prstGeom>
        </p:spPr>
        <p:txBody>
          <a:bodyPr lIns="0" tIns="0" rIns="0" bIns="0">
            <a:noAutofit/>
          </a:bodyPr>
          <a:lstStyle>
            <a:lvl1pPr marL="0" indent="0" defTabSz="479968">
              <a:buNone/>
              <a:defRPr kumimoji="1" lang="en-US" altLang="ja-JP" sz="2400" b="0" i="0" kern="1200" dirty="0">
                <a:solidFill>
                  <a:schemeClr val="bg1"/>
                </a:solidFill>
                <a:latin typeface="Yu Gothic Medium" panose="020B0400000000000000" pitchFamily="34" charset="-128"/>
                <a:ea typeface="Yu Gothic Medium" panose="020B0400000000000000" pitchFamily="34" charset="-128"/>
                <a:cs typeface="+mn-cs"/>
              </a:defRPr>
            </a:lvl1pPr>
          </a:lstStyle>
          <a:p>
            <a:pPr marL="0" lvl="0" indent="0" algn="l" defTabSz="479968"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endParaRPr kumimoji="1" lang="en-US" altLang="ja-JP" dirty="0"/>
          </a:p>
        </p:txBody>
      </p:sp>
      <p:sp>
        <p:nvSpPr>
          <p:cNvPr id="19" name="テキスト プレースホルダー 12">
            <a:extLst>
              <a:ext uri="{FF2B5EF4-FFF2-40B4-BE49-F238E27FC236}">
                <a16:creationId xmlns:a16="http://schemas.microsoft.com/office/drawing/2014/main" id="{96D897ED-6C29-32CC-9E0C-A98B237197E4}"/>
              </a:ext>
            </a:extLst>
          </p:cNvPr>
          <p:cNvSpPr>
            <a:spLocks noGrp="1"/>
          </p:cNvSpPr>
          <p:nvPr>
            <p:ph type="body" sz="quarter" idx="30" hasCustomPrompt="1"/>
          </p:nvPr>
        </p:nvSpPr>
        <p:spPr>
          <a:xfrm>
            <a:off x="6233990" y="3569588"/>
            <a:ext cx="468000" cy="663575"/>
          </a:xfrm>
          <a:prstGeom prst="rect">
            <a:avLst/>
          </a:prstGeom>
        </p:spPr>
        <p:txBody>
          <a:bodyPr lIns="0" tIns="0" rIns="0" bIns="0">
            <a:noAutofit/>
          </a:bodyPr>
          <a:lstStyle>
            <a:lvl1pPr marL="0" indent="0" defTabSz="479968">
              <a:buNone/>
              <a:defRPr sz="2400" b="1" i="0" baseline="0">
                <a:solidFill>
                  <a:schemeClr val="bg2"/>
                </a:solidFill>
                <a:latin typeface="游ゴシック" panose="020B0400000000000000" pitchFamily="50" charset="-128"/>
                <a:ea typeface="游ゴシック" panose="020B0400000000000000" pitchFamily="50" charset="-128"/>
              </a:defRPr>
            </a:lvl1pPr>
          </a:lstStyle>
          <a:p>
            <a:pPr lvl="0"/>
            <a:r>
              <a:rPr kumimoji="1" lang="en-US" altLang="ja-JP" dirty="0"/>
              <a:t>00</a:t>
            </a:r>
          </a:p>
        </p:txBody>
      </p:sp>
      <p:sp>
        <p:nvSpPr>
          <p:cNvPr id="20" name="テキスト プレースホルダー 12">
            <a:extLst>
              <a:ext uri="{FF2B5EF4-FFF2-40B4-BE49-F238E27FC236}">
                <a16:creationId xmlns:a16="http://schemas.microsoft.com/office/drawing/2014/main" id="{9E7B7369-4B53-4C54-006E-CB7B544D3422}"/>
              </a:ext>
            </a:extLst>
          </p:cNvPr>
          <p:cNvSpPr>
            <a:spLocks noGrp="1"/>
          </p:cNvSpPr>
          <p:nvPr>
            <p:ph type="body" sz="quarter" idx="31"/>
          </p:nvPr>
        </p:nvSpPr>
        <p:spPr>
          <a:xfrm>
            <a:off x="6720709" y="3569588"/>
            <a:ext cx="4571687" cy="663575"/>
          </a:xfrm>
          <a:prstGeom prst="rect">
            <a:avLst/>
          </a:prstGeom>
        </p:spPr>
        <p:txBody>
          <a:bodyPr lIns="0" tIns="0" rIns="0" bIns="0">
            <a:noAutofit/>
          </a:bodyPr>
          <a:lstStyle>
            <a:lvl1pPr marL="0" indent="0" defTabSz="479968">
              <a:buNone/>
              <a:defRPr kumimoji="1" lang="en-US" altLang="ja-JP" sz="2400" b="0" i="0" kern="1200" dirty="0">
                <a:solidFill>
                  <a:schemeClr val="bg1"/>
                </a:solidFill>
                <a:latin typeface="Yu Gothic Medium" panose="020B0400000000000000" pitchFamily="34" charset="-128"/>
                <a:ea typeface="Yu Gothic Medium" panose="020B0400000000000000" pitchFamily="34" charset="-128"/>
                <a:cs typeface="+mn-cs"/>
              </a:defRPr>
            </a:lvl1pPr>
          </a:lstStyle>
          <a:p>
            <a:pPr marL="0" lvl="0" indent="0" algn="l" defTabSz="479968"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endParaRPr kumimoji="1" lang="en-US" altLang="ja-JP" dirty="0"/>
          </a:p>
        </p:txBody>
      </p:sp>
      <p:sp>
        <p:nvSpPr>
          <p:cNvPr id="21" name="テキスト プレースホルダー 12">
            <a:extLst>
              <a:ext uri="{FF2B5EF4-FFF2-40B4-BE49-F238E27FC236}">
                <a16:creationId xmlns:a16="http://schemas.microsoft.com/office/drawing/2014/main" id="{0DBEA6BB-E5A1-EACF-2B35-FD0DEC242151}"/>
              </a:ext>
            </a:extLst>
          </p:cNvPr>
          <p:cNvSpPr>
            <a:spLocks noGrp="1"/>
          </p:cNvSpPr>
          <p:nvPr>
            <p:ph type="body" sz="quarter" idx="32" hasCustomPrompt="1"/>
          </p:nvPr>
        </p:nvSpPr>
        <p:spPr>
          <a:xfrm>
            <a:off x="6233990" y="4482833"/>
            <a:ext cx="468000" cy="663575"/>
          </a:xfrm>
          <a:prstGeom prst="rect">
            <a:avLst/>
          </a:prstGeom>
        </p:spPr>
        <p:txBody>
          <a:bodyPr lIns="0" tIns="0" rIns="0" bIns="0">
            <a:noAutofit/>
          </a:bodyPr>
          <a:lstStyle>
            <a:lvl1pPr marL="0" indent="0" defTabSz="479968">
              <a:buNone/>
              <a:defRPr sz="2400" b="1" i="0" baseline="0">
                <a:solidFill>
                  <a:schemeClr val="bg2"/>
                </a:solidFill>
                <a:latin typeface="游ゴシック" panose="020B0400000000000000" pitchFamily="50" charset="-128"/>
                <a:ea typeface="游ゴシック" panose="020B0400000000000000" pitchFamily="50" charset="-128"/>
              </a:defRPr>
            </a:lvl1pPr>
          </a:lstStyle>
          <a:p>
            <a:pPr lvl="0"/>
            <a:r>
              <a:rPr kumimoji="1" lang="en-US" altLang="ja-JP" dirty="0"/>
              <a:t>00</a:t>
            </a:r>
          </a:p>
        </p:txBody>
      </p:sp>
      <p:sp>
        <p:nvSpPr>
          <p:cNvPr id="22" name="テキスト プレースホルダー 12">
            <a:extLst>
              <a:ext uri="{FF2B5EF4-FFF2-40B4-BE49-F238E27FC236}">
                <a16:creationId xmlns:a16="http://schemas.microsoft.com/office/drawing/2014/main" id="{12D47016-60C8-2B2D-D9C9-E5162F8B9D95}"/>
              </a:ext>
            </a:extLst>
          </p:cNvPr>
          <p:cNvSpPr>
            <a:spLocks noGrp="1"/>
          </p:cNvSpPr>
          <p:nvPr>
            <p:ph type="body" sz="quarter" idx="33"/>
          </p:nvPr>
        </p:nvSpPr>
        <p:spPr>
          <a:xfrm>
            <a:off x="6720709" y="4482833"/>
            <a:ext cx="4571687" cy="663575"/>
          </a:xfrm>
          <a:prstGeom prst="rect">
            <a:avLst/>
          </a:prstGeom>
        </p:spPr>
        <p:txBody>
          <a:bodyPr lIns="0" tIns="0" rIns="0" bIns="0">
            <a:noAutofit/>
          </a:bodyPr>
          <a:lstStyle>
            <a:lvl1pPr marL="0" indent="0" defTabSz="479968">
              <a:buNone/>
              <a:defRPr kumimoji="1" lang="en-US" altLang="ja-JP" sz="2400" b="0" i="0" kern="1200" dirty="0">
                <a:solidFill>
                  <a:schemeClr val="bg1"/>
                </a:solidFill>
                <a:latin typeface="Yu Gothic Medium" panose="020B0400000000000000" pitchFamily="34" charset="-128"/>
                <a:ea typeface="Yu Gothic Medium" panose="020B0400000000000000" pitchFamily="34" charset="-128"/>
                <a:cs typeface="+mn-cs"/>
              </a:defRPr>
            </a:lvl1pPr>
          </a:lstStyle>
          <a:p>
            <a:pPr marL="0" lvl="0" indent="0" algn="l" defTabSz="479968"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endParaRPr kumimoji="1" lang="en-US" altLang="ja-JP" dirty="0"/>
          </a:p>
        </p:txBody>
      </p:sp>
    </p:spTree>
    <p:extLst>
      <p:ext uri="{BB962C8B-B14F-4D97-AF65-F5344CB8AC3E}">
        <p14:creationId xmlns:p14="http://schemas.microsoft.com/office/powerpoint/2010/main" val="52040208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次（BrandPromis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A3ADD520-9AEF-F30E-D910-19A35551EA38}"/>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baseline="0" dirty="0">
                <a:solidFill>
                  <a:schemeClr val="bg2"/>
                </a:solidFill>
                <a:latin typeface="游ゴシック" panose="020B0400000000000000" pitchFamily="50" charset="-128"/>
                <a:ea typeface="游ゴシック" panose="020B0400000000000000" pitchFamily="50" charset="-128"/>
              </a:rPr>
              <a:t>ⓒ ITOCHU Techno-Solutions Corporation</a:t>
            </a:r>
            <a:endParaRPr kumimoji="1" lang="ja-JP" altLang="en-US" sz="700" baseline="0">
              <a:solidFill>
                <a:schemeClr val="bg2"/>
              </a:solidFill>
              <a:latin typeface="游ゴシック" panose="020B0400000000000000" pitchFamily="50" charset="-128"/>
              <a:ea typeface="游ゴシック" panose="020B0400000000000000" pitchFamily="50" charset="-128"/>
            </a:endParaRPr>
          </a:p>
        </p:txBody>
      </p:sp>
      <p:sp>
        <p:nvSpPr>
          <p:cNvPr id="10" name="Slide Number Placeholder 5">
            <a:extLst>
              <a:ext uri="{FF2B5EF4-FFF2-40B4-BE49-F238E27FC236}">
                <a16:creationId xmlns:a16="http://schemas.microsoft.com/office/drawing/2014/main" id="{C4B143FC-CABC-9641-1F86-03195F7275A0}"/>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baseline="0" smtClean="0">
                <a:solidFill>
                  <a:schemeClr val="bg2"/>
                </a:solidFill>
                <a:latin typeface="游ゴシック" panose="020B0400000000000000" pitchFamily="50" charset="-128"/>
                <a:ea typeface="游ゴシック" panose="020B0400000000000000" pitchFamily="50" charset="-128"/>
              </a:rPr>
              <a:pPr/>
              <a:t>‹#›</a:t>
            </a:fld>
            <a:endParaRPr kumimoji="1" lang="ja-JP" altLang="en-US" sz="1600" baseline="0">
              <a:solidFill>
                <a:schemeClr val="bg2"/>
              </a:solidFill>
              <a:latin typeface="游ゴシック" panose="020B0400000000000000" pitchFamily="50" charset="-128"/>
              <a:ea typeface="游ゴシック" panose="020B0400000000000000" pitchFamily="50" charset="-128"/>
            </a:endParaRPr>
          </a:p>
        </p:txBody>
      </p:sp>
      <p:sp>
        <p:nvSpPr>
          <p:cNvPr id="3" name="テキスト プレースホルダー 12">
            <a:extLst>
              <a:ext uri="{FF2B5EF4-FFF2-40B4-BE49-F238E27FC236}">
                <a16:creationId xmlns:a16="http://schemas.microsoft.com/office/drawing/2014/main" id="{999A443F-732A-B472-701F-E3FCA360DEE2}"/>
              </a:ext>
            </a:extLst>
          </p:cNvPr>
          <p:cNvSpPr>
            <a:spLocks noGrp="1"/>
          </p:cNvSpPr>
          <p:nvPr>
            <p:ph type="body" sz="quarter" idx="15" hasCustomPrompt="1"/>
          </p:nvPr>
        </p:nvSpPr>
        <p:spPr>
          <a:xfrm>
            <a:off x="5215021" y="1736725"/>
            <a:ext cx="540000" cy="3125834"/>
          </a:xfrm>
          <a:prstGeom prst="rect">
            <a:avLst/>
          </a:prstGeom>
        </p:spPr>
        <p:txBody>
          <a:bodyPr lIns="0" tIns="0" rIns="0" bIns="0">
            <a:noAutofit/>
          </a:bodyPr>
          <a:lstStyle>
            <a:lvl1pPr marL="0" indent="0" defTabSz="479968">
              <a:buNone/>
              <a:defRPr sz="2400" b="1" i="0" baseline="0">
                <a:solidFill>
                  <a:schemeClr val="bg2"/>
                </a:solidFill>
                <a:latin typeface="游ゴシック" panose="020B0400000000000000" pitchFamily="50" charset="-128"/>
                <a:ea typeface="游ゴシック" panose="020B0400000000000000" pitchFamily="50" charset="-128"/>
              </a:defRPr>
            </a:lvl1pPr>
          </a:lstStyle>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p:txBody>
      </p:sp>
      <p:sp>
        <p:nvSpPr>
          <p:cNvPr id="4" name="テキスト プレースホルダー 12">
            <a:extLst>
              <a:ext uri="{FF2B5EF4-FFF2-40B4-BE49-F238E27FC236}">
                <a16:creationId xmlns:a16="http://schemas.microsoft.com/office/drawing/2014/main" id="{F23E55FC-F091-22F3-23B3-53139762959B}"/>
              </a:ext>
            </a:extLst>
          </p:cNvPr>
          <p:cNvSpPr>
            <a:spLocks noGrp="1"/>
          </p:cNvSpPr>
          <p:nvPr>
            <p:ph type="body" sz="quarter" idx="17"/>
          </p:nvPr>
        </p:nvSpPr>
        <p:spPr>
          <a:xfrm>
            <a:off x="5797530" y="1736725"/>
            <a:ext cx="5580188" cy="3125834"/>
          </a:xfrm>
          <a:prstGeom prst="rect">
            <a:avLst/>
          </a:prstGeom>
        </p:spPr>
        <p:txBody>
          <a:bodyPr lIns="0" tIns="0" rIns="0" bIns="0">
            <a:noAutofit/>
          </a:bodyPr>
          <a:lstStyle>
            <a:lvl1pPr marL="0" indent="0" defTabSz="479968">
              <a:buClr>
                <a:schemeClr val="bg1"/>
              </a:buClr>
              <a:buFontTx/>
              <a:buNone/>
              <a:defRPr sz="2400" b="0" i="0" baseline="0">
                <a:solidFill>
                  <a:schemeClr val="bg2"/>
                </a:solidFill>
                <a:latin typeface="游ゴシック" panose="020B0400000000000000" pitchFamily="50" charset="-128"/>
                <a:ea typeface="游ゴシック" panose="020B0400000000000000" pitchFamily="50" charset="-128"/>
              </a:defRPr>
            </a:lvl1pPr>
          </a:lstStyle>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p:txBody>
      </p:sp>
      <p:sp>
        <p:nvSpPr>
          <p:cNvPr id="6" name="タイトル 1">
            <a:extLst>
              <a:ext uri="{FF2B5EF4-FFF2-40B4-BE49-F238E27FC236}">
                <a16:creationId xmlns:a16="http://schemas.microsoft.com/office/drawing/2014/main" id="{7A730699-D02B-17D3-E676-0A461999EAF2}"/>
              </a:ext>
            </a:extLst>
          </p:cNvPr>
          <p:cNvSpPr>
            <a:spLocks noGrp="1"/>
          </p:cNvSpPr>
          <p:nvPr>
            <p:ph type="title" hasCustomPrompt="1"/>
          </p:nvPr>
        </p:nvSpPr>
        <p:spPr>
          <a:xfrm>
            <a:off x="396000" y="345600"/>
            <a:ext cx="9360000" cy="364947"/>
          </a:xfrm>
          <a:prstGeom prst="rect">
            <a:avLst/>
          </a:prstGeom>
        </p:spPr>
        <p:txBody>
          <a:bodyPr lIns="0" tIns="0" rIns="0" bIns="0"/>
          <a:lstStyle>
            <a:lvl1pPr>
              <a:defRPr kumimoji="1" lang="ja-JP" altLang="en-US" sz="2800" b="1" i="0" kern="1200" baseline="0" dirty="0">
                <a:solidFill>
                  <a:schemeClr val="bg2"/>
                </a:solidFill>
                <a:latin typeface="游ゴシック" panose="020B0400000000000000" pitchFamily="50" charset="-128"/>
                <a:ea typeface="游ゴシック" panose="020B0400000000000000" pitchFamily="50"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目次</a:t>
            </a:r>
          </a:p>
        </p:txBody>
      </p:sp>
    </p:spTree>
    <p:extLst>
      <p:ext uri="{BB962C8B-B14F-4D97-AF65-F5344CB8AC3E}">
        <p14:creationId xmlns:p14="http://schemas.microsoft.com/office/powerpoint/2010/main" val="2363815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タイトルページ（BrandPromis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8AE19E5A-C399-4861-2D7D-879AA1F0C84F}"/>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baseline="0" dirty="0">
                <a:solidFill>
                  <a:schemeClr val="bg2"/>
                </a:solidFill>
                <a:latin typeface="游ゴシック" panose="020B0400000000000000" pitchFamily="50" charset="-128"/>
                <a:ea typeface="游ゴシック" panose="020B0400000000000000" pitchFamily="50" charset="-128"/>
              </a:rPr>
              <a:t>ⓒ ITOCHU Techno-Solutions Corporation</a:t>
            </a:r>
            <a:endParaRPr kumimoji="1" lang="ja-JP" altLang="en-US" sz="700" baseline="0">
              <a:solidFill>
                <a:schemeClr val="bg2"/>
              </a:solidFill>
              <a:latin typeface="游ゴシック" panose="020B0400000000000000" pitchFamily="50" charset="-128"/>
              <a:ea typeface="游ゴシック" panose="020B0400000000000000" pitchFamily="50" charset="-128"/>
            </a:endParaRPr>
          </a:p>
        </p:txBody>
      </p:sp>
      <p:sp>
        <p:nvSpPr>
          <p:cNvPr id="8" name="Slide Number Placeholder 5">
            <a:extLst>
              <a:ext uri="{FF2B5EF4-FFF2-40B4-BE49-F238E27FC236}">
                <a16:creationId xmlns:a16="http://schemas.microsoft.com/office/drawing/2014/main" id="{5B88EED6-B583-2F6F-A5EB-452C22B7FA9E}"/>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baseline="0" smtClean="0">
                <a:solidFill>
                  <a:schemeClr val="bg2"/>
                </a:solidFill>
                <a:latin typeface="游ゴシック" panose="020B0400000000000000" pitchFamily="50" charset="-128"/>
                <a:ea typeface="游ゴシック" panose="020B0400000000000000" pitchFamily="50" charset="-128"/>
              </a:rPr>
              <a:pPr/>
              <a:t>‹#›</a:t>
            </a:fld>
            <a:endParaRPr kumimoji="1" lang="ja-JP" altLang="en-US" sz="1600" baseline="0">
              <a:solidFill>
                <a:schemeClr val="bg2"/>
              </a:solidFill>
              <a:latin typeface="游ゴシック" panose="020B0400000000000000" pitchFamily="50" charset="-128"/>
              <a:ea typeface="游ゴシック" panose="020B0400000000000000" pitchFamily="50" charset="-128"/>
            </a:endParaRPr>
          </a:p>
        </p:txBody>
      </p:sp>
      <p:sp>
        <p:nvSpPr>
          <p:cNvPr id="3" name="Title 1">
            <a:extLst>
              <a:ext uri="{FF2B5EF4-FFF2-40B4-BE49-F238E27FC236}">
                <a16:creationId xmlns:a16="http://schemas.microsoft.com/office/drawing/2014/main" id="{FEF48B94-E222-7D77-2CFF-9E2FB718F00A}"/>
              </a:ext>
            </a:extLst>
          </p:cNvPr>
          <p:cNvSpPr>
            <a:spLocks noGrp="1"/>
          </p:cNvSpPr>
          <p:nvPr>
            <p:ph type="ctrTitle"/>
          </p:nvPr>
        </p:nvSpPr>
        <p:spPr>
          <a:xfrm>
            <a:off x="814282" y="1921292"/>
            <a:ext cx="10563436" cy="1371445"/>
          </a:xfrm>
          <a:prstGeom prst="rect">
            <a:avLst/>
          </a:prstGeom>
        </p:spPr>
        <p:txBody>
          <a:bodyPr lIns="0" tIns="0" rIns="0" bIns="0" anchor="b">
            <a:normAutofit/>
          </a:bodyPr>
          <a:lstStyle>
            <a:lvl1pPr algn="l">
              <a:defRPr sz="3000" b="1" i="0" baseline="0">
                <a:solidFill>
                  <a:schemeClr val="bg2"/>
                </a:solidFill>
                <a:latin typeface="游ゴシック" panose="020B0400000000000000" pitchFamily="50" charset="-128"/>
                <a:ea typeface="游ゴシック" panose="020B0400000000000000" pitchFamily="50" charset="-128"/>
              </a:defRPr>
            </a:lvl1pPr>
          </a:lstStyle>
          <a:p>
            <a:r>
              <a:rPr lang="ja-JP" altLang="en-US" dirty="0"/>
              <a:t>マスター タイトルの書式設定</a:t>
            </a:r>
            <a:endParaRPr lang="en-US" dirty="0"/>
          </a:p>
        </p:txBody>
      </p:sp>
      <p:sp>
        <p:nvSpPr>
          <p:cNvPr id="5" name="テキスト プレースホルダー 12">
            <a:extLst>
              <a:ext uri="{FF2B5EF4-FFF2-40B4-BE49-F238E27FC236}">
                <a16:creationId xmlns:a16="http://schemas.microsoft.com/office/drawing/2014/main" id="{8F53CC41-86F1-5FEB-59ED-3C83DAC49FB2}"/>
              </a:ext>
            </a:extLst>
          </p:cNvPr>
          <p:cNvSpPr>
            <a:spLocks noGrp="1"/>
          </p:cNvSpPr>
          <p:nvPr>
            <p:ph type="body" sz="quarter" idx="15"/>
          </p:nvPr>
        </p:nvSpPr>
        <p:spPr>
          <a:xfrm>
            <a:off x="814282" y="3471448"/>
            <a:ext cx="10563436" cy="1481924"/>
          </a:xfrm>
          <a:prstGeom prst="rect">
            <a:avLst/>
          </a:prstGeom>
        </p:spPr>
        <p:txBody>
          <a:bodyPr lIns="0" tIns="0" rIns="0" bIns="0">
            <a:noAutofit/>
          </a:bodyPr>
          <a:lstStyle>
            <a:lvl1pPr marL="0" indent="0">
              <a:buNone/>
              <a:defRPr kumimoji="1" lang="ja-JP" altLang="en-US" sz="2400" kern="1200" dirty="0">
                <a:solidFill>
                  <a:schemeClr val="bg1"/>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p>
        </p:txBody>
      </p:sp>
    </p:spTree>
    <p:extLst>
      <p:ext uri="{BB962C8B-B14F-4D97-AF65-F5344CB8AC3E}">
        <p14:creationId xmlns:p14="http://schemas.microsoft.com/office/powerpoint/2010/main" val="70923826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タイトルページ（BrandPromis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テキスト プレースホルダー 12">
            <a:extLst>
              <a:ext uri="{FF2B5EF4-FFF2-40B4-BE49-F238E27FC236}">
                <a16:creationId xmlns:a16="http://schemas.microsoft.com/office/drawing/2014/main" id="{B49D2075-5F46-8658-D08C-83AAD1EE03E9}"/>
              </a:ext>
            </a:extLst>
          </p:cNvPr>
          <p:cNvSpPr>
            <a:spLocks noGrp="1"/>
          </p:cNvSpPr>
          <p:nvPr>
            <p:ph type="body" sz="quarter" idx="16"/>
          </p:nvPr>
        </p:nvSpPr>
        <p:spPr>
          <a:xfrm>
            <a:off x="5205924" y="3471448"/>
            <a:ext cx="6171794" cy="1481924"/>
          </a:xfrm>
          <a:prstGeom prst="rect">
            <a:avLst/>
          </a:prstGeom>
        </p:spPr>
        <p:txBody>
          <a:bodyPr lIns="0" tIns="0" rIns="0" bIns="0">
            <a:noAutofit/>
          </a:bodyPr>
          <a:lstStyle>
            <a:lvl1pPr marL="0" indent="0">
              <a:buNone/>
              <a:defRPr kumimoji="1" lang="ja-JP" altLang="en-US" sz="2400" kern="1200" dirty="0">
                <a:solidFill>
                  <a:schemeClr val="bg1"/>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p>
        </p:txBody>
      </p:sp>
      <p:sp>
        <p:nvSpPr>
          <p:cNvPr id="8" name="Title 1">
            <a:extLst>
              <a:ext uri="{FF2B5EF4-FFF2-40B4-BE49-F238E27FC236}">
                <a16:creationId xmlns:a16="http://schemas.microsoft.com/office/drawing/2014/main" id="{4B3C6615-4460-A918-DCD4-E3A933B13474}"/>
              </a:ext>
            </a:extLst>
          </p:cNvPr>
          <p:cNvSpPr>
            <a:spLocks noGrp="1"/>
          </p:cNvSpPr>
          <p:nvPr>
            <p:ph type="ctrTitle"/>
          </p:nvPr>
        </p:nvSpPr>
        <p:spPr>
          <a:xfrm>
            <a:off x="5205924" y="1921292"/>
            <a:ext cx="6171794" cy="1371445"/>
          </a:xfrm>
          <a:prstGeom prst="rect">
            <a:avLst/>
          </a:prstGeom>
        </p:spPr>
        <p:txBody>
          <a:bodyPr lIns="0" tIns="0" rIns="0" bIns="0" anchor="b">
            <a:normAutofit/>
          </a:bodyPr>
          <a:lstStyle>
            <a:lvl1pPr algn="l">
              <a:defRPr sz="3000" b="1" i="0" baseline="0">
                <a:solidFill>
                  <a:schemeClr val="bg2"/>
                </a:solidFill>
                <a:latin typeface="游ゴシック" panose="020B0400000000000000" pitchFamily="50" charset="-128"/>
                <a:ea typeface="游ゴシック" panose="020B0400000000000000" pitchFamily="50" charset="-128"/>
              </a:defRPr>
            </a:lvl1pPr>
          </a:lstStyle>
          <a:p>
            <a:r>
              <a:rPr lang="ja-JP" altLang="en-US" dirty="0"/>
              <a:t>マスター タイトルの書式設定</a:t>
            </a:r>
            <a:endParaRPr lang="en-US" dirty="0"/>
          </a:p>
        </p:txBody>
      </p:sp>
      <p:sp>
        <p:nvSpPr>
          <p:cNvPr id="2" name="Slide Number Placeholder 5">
            <a:extLst>
              <a:ext uri="{FF2B5EF4-FFF2-40B4-BE49-F238E27FC236}">
                <a16:creationId xmlns:a16="http://schemas.microsoft.com/office/drawing/2014/main" id="{8A4F962E-989C-44C8-D7C4-364E76AA8CE8}"/>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baseline="0" smtClean="0">
                <a:solidFill>
                  <a:schemeClr val="bg2"/>
                </a:solidFill>
                <a:latin typeface="游ゴシック" panose="020B0400000000000000" pitchFamily="50" charset="-128"/>
                <a:ea typeface="游ゴシック" panose="020B0400000000000000" pitchFamily="50" charset="-128"/>
              </a:rPr>
              <a:pPr/>
              <a:t>‹#›</a:t>
            </a:fld>
            <a:endParaRPr kumimoji="1" lang="ja-JP" altLang="en-US" sz="1600" baseline="0">
              <a:solidFill>
                <a:schemeClr val="bg2"/>
              </a:solidFill>
              <a:latin typeface="游ゴシック" panose="020B0400000000000000" pitchFamily="50" charset="-128"/>
              <a:ea typeface="游ゴシック" panose="020B0400000000000000" pitchFamily="50" charset="-128"/>
            </a:endParaRPr>
          </a:p>
        </p:txBody>
      </p:sp>
      <p:sp>
        <p:nvSpPr>
          <p:cNvPr id="3" name="Date Placeholder 3">
            <a:extLst>
              <a:ext uri="{FF2B5EF4-FFF2-40B4-BE49-F238E27FC236}">
                <a16:creationId xmlns:a16="http://schemas.microsoft.com/office/drawing/2014/main" id="{59873948-0703-919A-CCC3-D30E5E5D2DAB}"/>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baseline="0" dirty="0">
                <a:solidFill>
                  <a:schemeClr val="bg2"/>
                </a:solidFill>
                <a:latin typeface="游ゴシック" panose="020B0400000000000000" pitchFamily="50" charset="-128"/>
                <a:ea typeface="游ゴシック" panose="020B0400000000000000" pitchFamily="50" charset="-128"/>
              </a:rPr>
              <a:t>ⓒ ITOCHU Techno-Solutions Corporation</a:t>
            </a:r>
            <a:endParaRPr kumimoji="1" lang="ja-JP" altLang="en-US" sz="700" baseline="0">
              <a:solidFill>
                <a:schemeClr val="bg2"/>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91478336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本文ページ（BrandPromise）1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675AF0F-7B87-9248-402A-36410A0B8967}"/>
              </a:ext>
            </a:extLst>
          </p:cNvPr>
          <p:cNvSpPr>
            <a:spLocks noGrp="1"/>
          </p:cNvSpPr>
          <p:nvPr>
            <p:ph type="title" hasCustomPrompt="1"/>
          </p:nvPr>
        </p:nvSpPr>
        <p:spPr>
          <a:xfrm>
            <a:off x="399600" y="349200"/>
            <a:ext cx="9358425" cy="430371"/>
          </a:xfrm>
          <a:prstGeom prst="rect">
            <a:avLst/>
          </a:prstGeom>
        </p:spPr>
        <p:txBody>
          <a:bodyPr lIns="0" tIns="0" rIns="0"/>
          <a:lstStyle>
            <a:lvl1pPr>
              <a:defRPr kumimoji="1" lang="ja-JP" altLang="en-US" sz="2800" b="1" i="0" kern="1200" dirty="0">
                <a:solidFill>
                  <a:schemeClr val="bg2"/>
                </a:solidFill>
                <a:latin typeface="Yu Gothic" panose="020B0400000000000000" pitchFamily="34" charset="-128"/>
                <a:ea typeface="Yu Gothic"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タイトルの書式設定</a:t>
            </a:r>
          </a:p>
        </p:txBody>
      </p:sp>
      <p:sp>
        <p:nvSpPr>
          <p:cNvPr id="2" name="Date Placeholder 3">
            <a:extLst>
              <a:ext uri="{FF2B5EF4-FFF2-40B4-BE49-F238E27FC236}">
                <a16:creationId xmlns:a16="http://schemas.microsoft.com/office/drawing/2014/main" id="{2D05F00B-A01F-4E34-DFB1-FFDA344A1B1F}"/>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2"/>
                </a:solidFill>
              </a:rPr>
              <a:t>ⓒ ITOCHU Techno-Solutions Corporation</a:t>
            </a:r>
            <a:endParaRPr kumimoji="1" lang="ja-JP" altLang="en-US" sz="700">
              <a:solidFill>
                <a:schemeClr val="bg2"/>
              </a:solidFill>
            </a:endParaRPr>
          </a:p>
        </p:txBody>
      </p:sp>
      <p:sp>
        <p:nvSpPr>
          <p:cNvPr id="5" name="Slide Number Placeholder 5">
            <a:extLst>
              <a:ext uri="{FF2B5EF4-FFF2-40B4-BE49-F238E27FC236}">
                <a16:creationId xmlns:a16="http://schemas.microsoft.com/office/drawing/2014/main" id="{88415C5B-2E93-D069-B675-2017D40F5759}"/>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2"/>
                </a:solidFill>
              </a:rPr>
              <a:pPr/>
              <a:t>‹#›</a:t>
            </a:fld>
            <a:endParaRPr kumimoji="1" lang="ja-JP" altLang="en-US" sz="1600">
              <a:solidFill>
                <a:schemeClr val="bg2"/>
              </a:solidFill>
            </a:endParaRPr>
          </a:p>
        </p:txBody>
      </p:sp>
      <p:sp>
        <p:nvSpPr>
          <p:cNvPr id="9" name="テキスト プレースホルダー 12">
            <a:extLst>
              <a:ext uri="{FF2B5EF4-FFF2-40B4-BE49-F238E27FC236}">
                <a16:creationId xmlns:a16="http://schemas.microsoft.com/office/drawing/2014/main" id="{595AE3B8-559D-4355-5E2D-72148584185D}"/>
              </a:ext>
            </a:extLst>
          </p:cNvPr>
          <p:cNvSpPr>
            <a:spLocks noGrp="1"/>
          </p:cNvSpPr>
          <p:nvPr>
            <p:ph type="body" sz="quarter" idx="15" hasCustomPrompt="1"/>
          </p:nvPr>
        </p:nvSpPr>
        <p:spPr>
          <a:xfrm>
            <a:off x="814918" y="1268414"/>
            <a:ext cx="10562800" cy="4944102"/>
          </a:xfrm>
          <a:prstGeom prst="rect">
            <a:avLst/>
          </a:prstGeom>
        </p:spPr>
        <p:txBody>
          <a:bodyPr lIns="0" tIns="0" rIns="0" bIns="0">
            <a:noAutofit/>
          </a:bodyPr>
          <a:lstStyle>
            <a:lvl1pPr marL="180975" indent="-180975" defTabSz="479968">
              <a:buFont typeface="Arial" panose="020B0604020202020204" pitchFamily="34" charset="0"/>
              <a:buChar char="•"/>
              <a:tabLst/>
              <a:defRPr sz="2800" b="0" i="0">
                <a:solidFill>
                  <a:schemeClr val="bg2"/>
                </a:solidFill>
                <a:latin typeface="Yu Gothic Medium" panose="020B0400000000000000" pitchFamily="34" charset="-128"/>
                <a:ea typeface="Yu Gothic Medium" panose="020B0400000000000000" pitchFamily="34" charset="-128"/>
              </a:defRPr>
            </a:lvl1pPr>
            <a:lvl2pPr marL="447675" indent="-180975">
              <a:defRPr b="0" i="0">
                <a:solidFill>
                  <a:schemeClr val="bg2"/>
                </a:solidFill>
                <a:latin typeface="Yu Gothic Medium" panose="020B0400000000000000" pitchFamily="34" charset="-128"/>
                <a:ea typeface="Yu Gothic Medium" panose="020B0400000000000000" pitchFamily="34" charset="-128"/>
              </a:defRPr>
            </a:lvl2pPr>
            <a:lvl3pPr marL="719138" indent="-180975">
              <a:defRPr b="0" i="0">
                <a:solidFill>
                  <a:schemeClr val="bg2"/>
                </a:solidFill>
                <a:latin typeface="Yu Gothic Medium" panose="020B0400000000000000" pitchFamily="34" charset="-128"/>
                <a:ea typeface="Yu Gothic Medium" panose="020B0400000000000000" pitchFamily="34" charset="-128"/>
              </a:defRPr>
            </a:lvl3pPr>
            <a:lvl4pPr marL="985838" indent="-180975">
              <a:defRPr b="0" i="0">
                <a:solidFill>
                  <a:schemeClr val="bg2"/>
                </a:solidFill>
                <a:latin typeface="Yu Gothic Medium" panose="020B0400000000000000" pitchFamily="34" charset="-128"/>
                <a:ea typeface="Yu Gothic Medium" panose="020B0400000000000000" pitchFamily="34" charset="-128"/>
              </a:defRPr>
            </a:lvl4pPr>
            <a:lvl5pPr marL="1257300" indent="-180975">
              <a:tabLst>
                <a:tab pos="1076325" algn="l"/>
              </a:tabLst>
              <a:defRPr b="0" i="0">
                <a:solidFill>
                  <a:schemeClr val="bg2"/>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Tree>
    <p:extLst>
      <p:ext uri="{BB962C8B-B14F-4D97-AF65-F5344CB8AC3E}">
        <p14:creationId xmlns:p14="http://schemas.microsoft.com/office/powerpoint/2010/main" val="2712536970"/>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本文ページ（BrandPromise）1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テキスト プレースホルダー 12">
            <a:extLst>
              <a:ext uri="{FF2B5EF4-FFF2-40B4-BE49-F238E27FC236}">
                <a16:creationId xmlns:a16="http://schemas.microsoft.com/office/drawing/2014/main" id="{DBD829DC-0049-3F39-DBDB-7DA5131862B2}"/>
              </a:ext>
            </a:extLst>
          </p:cNvPr>
          <p:cNvSpPr>
            <a:spLocks noGrp="1"/>
          </p:cNvSpPr>
          <p:nvPr>
            <p:ph type="body" sz="quarter" idx="15" hasCustomPrompt="1"/>
          </p:nvPr>
        </p:nvSpPr>
        <p:spPr>
          <a:xfrm>
            <a:off x="816856" y="1270414"/>
            <a:ext cx="4948042" cy="4944102"/>
          </a:xfrm>
          <a:prstGeom prst="rect">
            <a:avLst/>
          </a:prstGeom>
        </p:spPr>
        <p:txBody>
          <a:bodyPr lIns="0" tIns="0" rIns="0" bIns="0">
            <a:noAutofit/>
          </a:bodyPr>
          <a:lstStyle>
            <a:lvl1pPr marL="179388" indent="-179388" defTabSz="479968">
              <a:buFont typeface="Arial" panose="020B0604020202020204" pitchFamily="34" charset="0"/>
              <a:buChar char="•"/>
              <a:defRPr sz="2800" b="0" i="0">
                <a:solidFill>
                  <a:schemeClr val="bg2"/>
                </a:solidFill>
                <a:latin typeface="Yu Gothic Medium" panose="020B0400000000000000" pitchFamily="34" charset="-128"/>
                <a:ea typeface="Yu Gothic Medium" panose="020B0400000000000000" pitchFamily="34" charset="-128"/>
              </a:defRPr>
            </a:lvl1pPr>
            <a:lvl2pPr marL="447675" indent="-180975">
              <a:defRPr b="0" i="0">
                <a:solidFill>
                  <a:schemeClr val="bg2"/>
                </a:solidFill>
                <a:latin typeface="Yu Gothic Medium" panose="020B0400000000000000" pitchFamily="34" charset="-128"/>
                <a:ea typeface="Yu Gothic Medium" panose="020B0400000000000000" pitchFamily="34" charset="-128"/>
              </a:defRPr>
            </a:lvl2pPr>
            <a:lvl3pPr marL="719138" indent="-180975">
              <a:defRPr b="0" i="0">
                <a:solidFill>
                  <a:schemeClr val="bg2"/>
                </a:solidFill>
                <a:latin typeface="Yu Gothic Medium" panose="020B0400000000000000" pitchFamily="34" charset="-128"/>
                <a:ea typeface="Yu Gothic Medium" panose="020B0400000000000000" pitchFamily="34" charset="-128"/>
              </a:defRPr>
            </a:lvl3pPr>
            <a:lvl4pPr marL="985838" indent="-180975">
              <a:defRPr b="0" i="0">
                <a:solidFill>
                  <a:schemeClr val="bg2"/>
                </a:solidFill>
                <a:latin typeface="Yu Gothic Medium" panose="020B0400000000000000" pitchFamily="34" charset="-128"/>
                <a:ea typeface="Yu Gothic Medium" panose="020B0400000000000000" pitchFamily="34" charset="-128"/>
              </a:defRPr>
            </a:lvl4pPr>
            <a:lvl5pPr marL="1257300" indent="-180975">
              <a:tabLst>
                <a:tab pos="1076325" algn="l"/>
              </a:tabLst>
              <a:defRPr b="0" i="0">
                <a:solidFill>
                  <a:schemeClr val="bg2"/>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
        <p:nvSpPr>
          <p:cNvPr id="6" name="テキスト プレースホルダー 12">
            <a:extLst>
              <a:ext uri="{FF2B5EF4-FFF2-40B4-BE49-F238E27FC236}">
                <a16:creationId xmlns:a16="http://schemas.microsoft.com/office/drawing/2014/main" id="{310E6BF0-BCEE-7DAB-3F79-2F0B87294F08}"/>
              </a:ext>
            </a:extLst>
          </p:cNvPr>
          <p:cNvSpPr>
            <a:spLocks noGrp="1"/>
          </p:cNvSpPr>
          <p:nvPr>
            <p:ph type="body" sz="quarter" idx="18" hasCustomPrompt="1"/>
          </p:nvPr>
        </p:nvSpPr>
        <p:spPr>
          <a:xfrm>
            <a:off x="6424529" y="1270414"/>
            <a:ext cx="4950615" cy="4944102"/>
          </a:xfrm>
          <a:prstGeom prst="rect">
            <a:avLst/>
          </a:prstGeom>
        </p:spPr>
        <p:txBody>
          <a:bodyPr lIns="0" tIns="0" rIns="0" bIns="0">
            <a:noAutofit/>
          </a:bodyPr>
          <a:lstStyle>
            <a:lvl1pPr marL="179388" indent="-179388" defTabSz="479968">
              <a:buFont typeface="Arial" panose="020B0604020202020204" pitchFamily="34" charset="0"/>
              <a:buChar char="•"/>
              <a:defRPr sz="2800" b="0" i="0">
                <a:solidFill>
                  <a:schemeClr val="bg2"/>
                </a:solidFill>
                <a:latin typeface="Yu Gothic Medium" panose="020B0400000000000000" pitchFamily="34" charset="-128"/>
                <a:ea typeface="Yu Gothic Medium" panose="020B0400000000000000" pitchFamily="34" charset="-128"/>
              </a:defRPr>
            </a:lvl1pPr>
            <a:lvl2pPr marL="447675" indent="-180975">
              <a:defRPr b="0" i="0">
                <a:solidFill>
                  <a:schemeClr val="bg2"/>
                </a:solidFill>
                <a:latin typeface="Yu Gothic Medium" panose="020B0400000000000000" pitchFamily="34" charset="-128"/>
                <a:ea typeface="Yu Gothic Medium" panose="020B0400000000000000" pitchFamily="34" charset="-128"/>
              </a:defRPr>
            </a:lvl2pPr>
            <a:lvl3pPr marL="719138" indent="-180975">
              <a:defRPr b="0" i="0">
                <a:solidFill>
                  <a:schemeClr val="bg2"/>
                </a:solidFill>
                <a:latin typeface="Yu Gothic Medium" panose="020B0400000000000000" pitchFamily="34" charset="-128"/>
                <a:ea typeface="Yu Gothic Medium" panose="020B0400000000000000" pitchFamily="34" charset="-128"/>
              </a:defRPr>
            </a:lvl3pPr>
            <a:lvl4pPr marL="985838" indent="-180975">
              <a:defRPr b="0" i="0">
                <a:solidFill>
                  <a:schemeClr val="bg2"/>
                </a:solidFill>
                <a:latin typeface="Yu Gothic Medium" panose="020B0400000000000000" pitchFamily="34" charset="-128"/>
                <a:ea typeface="Yu Gothic Medium" panose="020B0400000000000000" pitchFamily="34" charset="-128"/>
              </a:defRPr>
            </a:lvl4pPr>
            <a:lvl5pPr marL="1257300" indent="-180975">
              <a:tabLst>
                <a:tab pos="1076325" algn="l"/>
              </a:tabLst>
              <a:defRPr b="0" i="0">
                <a:solidFill>
                  <a:schemeClr val="bg2"/>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
        <p:nvSpPr>
          <p:cNvPr id="9" name="Date Placeholder 3">
            <a:extLst>
              <a:ext uri="{FF2B5EF4-FFF2-40B4-BE49-F238E27FC236}">
                <a16:creationId xmlns:a16="http://schemas.microsoft.com/office/drawing/2014/main" id="{2EFA939F-E277-912C-B89E-E2784FE7CCE1}"/>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2"/>
                </a:solidFill>
              </a:rPr>
              <a:t>ⓒ ITOCHU Techno-Solutions Corporation</a:t>
            </a:r>
            <a:endParaRPr kumimoji="1" lang="ja-JP" altLang="en-US" sz="700">
              <a:solidFill>
                <a:schemeClr val="bg2"/>
              </a:solidFill>
            </a:endParaRPr>
          </a:p>
        </p:txBody>
      </p:sp>
      <p:sp>
        <p:nvSpPr>
          <p:cNvPr id="10" name="Slide Number Placeholder 5">
            <a:extLst>
              <a:ext uri="{FF2B5EF4-FFF2-40B4-BE49-F238E27FC236}">
                <a16:creationId xmlns:a16="http://schemas.microsoft.com/office/drawing/2014/main" id="{9977001E-1F62-7C8A-1040-7F6370353716}"/>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2"/>
                </a:solidFill>
              </a:rPr>
              <a:pPr/>
              <a:t>‹#›</a:t>
            </a:fld>
            <a:endParaRPr kumimoji="1" lang="ja-JP" altLang="en-US" sz="1600">
              <a:solidFill>
                <a:schemeClr val="bg2"/>
              </a:solidFill>
            </a:endParaRPr>
          </a:p>
        </p:txBody>
      </p:sp>
      <p:sp>
        <p:nvSpPr>
          <p:cNvPr id="3" name="タイトル 2">
            <a:extLst>
              <a:ext uri="{FF2B5EF4-FFF2-40B4-BE49-F238E27FC236}">
                <a16:creationId xmlns:a16="http://schemas.microsoft.com/office/drawing/2014/main" id="{3CD246A4-20A9-4983-E3D8-F7845E4F5953}"/>
              </a:ext>
            </a:extLst>
          </p:cNvPr>
          <p:cNvSpPr>
            <a:spLocks noGrp="1"/>
          </p:cNvSpPr>
          <p:nvPr>
            <p:ph type="title" hasCustomPrompt="1"/>
          </p:nvPr>
        </p:nvSpPr>
        <p:spPr>
          <a:xfrm>
            <a:off x="399600" y="349200"/>
            <a:ext cx="9358425" cy="430371"/>
          </a:xfrm>
          <a:prstGeom prst="rect">
            <a:avLst/>
          </a:prstGeom>
        </p:spPr>
        <p:txBody>
          <a:bodyPr lIns="0" tIns="0" rIns="0"/>
          <a:lstStyle>
            <a:lvl1pPr>
              <a:defRPr kumimoji="1" lang="ja-JP" altLang="en-US" sz="2800" b="1" i="0" kern="1200" dirty="0">
                <a:solidFill>
                  <a:schemeClr val="bg2"/>
                </a:solidFill>
                <a:latin typeface="Yu Gothic" panose="020B0400000000000000" pitchFamily="34" charset="-128"/>
                <a:ea typeface="Yu Gothic"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タイトルの書式設定</a:t>
            </a:r>
          </a:p>
        </p:txBody>
      </p:sp>
    </p:spTree>
    <p:extLst>
      <p:ext uri="{BB962C8B-B14F-4D97-AF65-F5344CB8AC3E}">
        <p14:creationId xmlns:p14="http://schemas.microsoft.com/office/powerpoint/2010/main" val="922117042"/>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本文ページ（BrandPromise）2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039158A-9C9D-D34B-0201-33A03E4B1F2D}"/>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2"/>
                </a:solidFill>
              </a:rPr>
              <a:t>ⓒ ITOCHU Techno-Solutions Corporation</a:t>
            </a:r>
            <a:endParaRPr kumimoji="1" lang="ja-JP" altLang="en-US" sz="700">
              <a:solidFill>
                <a:schemeClr val="bg2"/>
              </a:solidFill>
            </a:endParaRPr>
          </a:p>
        </p:txBody>
      </p:sp>
      <p:sp>
        <p:nvSpPr>
          <p:cNvPr id="3" name="Slide Number Placeholder 5">
            <a:extLst>
              <a:ext uri="{FF2B5EF4-FFF2-40B4-BE49-F238E27FC236}">
                <a16:creationId xmlns:a16="http://schemas.microsoft.com/office/drawing/2014/main" id="{DD437AEB-C021-E2F2-EE89-620ED1D0A22F}"/>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2"/>
                </a:solidFill>
              </a:rPr>
              <a:pPr/>
              <a:t>‹#›</a:t>
            </a:fld>
            <a:endParaRPr kumimoji="1" lang="ja-JP" altLang="en-US" sz="1600">
              <a:solidFill>
                <a:schemeClr val="bg2"/>
              </a:solidFill>
            </a:endParaRPr>
          </a:p>
        </p:txBody>
      </p:sp>
      <p:sp>
        <p:nvSpPr>
          <p:cNvPr id="9" name="テキスト プレースホルダー 12">
            <a:extLst>
              <a:ext uri="{FF2B5EF4-FFF2-40B4-BE49-F238E27FC236}">
                <a16:creationId xmlns:a16="http://schemas.microsoft.com/office/drawing/2014/main" id="{85CF175B-6024-9305-048C-39B5542FA51D}"/>
              </a:ext>
            </a:extLst>
          </p:cNvPr>
          <p:cNvSpPr>
            <a:spLocks noGrp="1"/>
          </p:cNvSpPr>
          <p:nvPr>
            <p:ph type="body" sz="quarter" idx="15" hasCustomPrompt="1"/>
          </p:nvPr>
        </p:nvSpPr>
        <p:spPr>
          <a:xfrm>
            <a:off x="814918" y="1268414"/>
            <a:ext cx="10562800" cy="4944102"/>
          </a:xfrm>
          <a:prstGeom prst="rect">
            <a:avLst/>
          </a:prstGeom>
        </p:spPr>
        <p:txBody>
          <a:bodyPr lIns="0" tIns="0" rIns="0" bIns="0">
            <a:noAutofit/>
          </a:bodyPr>
          <a:lstStyle>
            <a:lvl1pPr marL="179388" indent="-179388" defTabSz="479968">
              <a:buFont typeface="Arial" panose="020B0604020202020204" pitchFamily="34" charset="0"/>
              <a:buChar char="•"/>
              <a:defRPr sz="2800" b="0" i="0">
                <a:solidFill>
                  <a:schemeClr val="bg2"/>
                </a:solidFill>
                <a:latin typeface="Yu Gothic Medium" panose="020B0400000000000000" pitchFamily="34" charset="-128"/>
                <a:ea typeface="Yu Gothic Medium" panose="020B0400000000000000" pitchFamily="34" charset="-128"/>
              </a:defRPr>
            </a:lvl1pPr>
            <a:lvl2pPr marL="447675" indent="-180975">
              <a:defRPr b="0" i="0">
                <a:solidFill>
                  <a:schemeClr val="bg2"/>
                </a:solidFill>
                <a:latin typeface="Yu Gothic Medium" panose="020B0400000000000000" pitchFamily="34" charset="-128"/>
                <a:ea typeface="Yu Gothic Medium" panose="020B0400000000000000" pitchFamily="34" charset="-128"/>
              </a:defRPr>
            </a:lvl2pPr>
            <a:lvl3pPr marL="719138" indent="-180975">
              <a:defRPr b="0" i="0">
                <a:solidFill>
                  <a:schemeClr val="bg2"/>
                </a:solidFill>
                <a:latin typeface="Yu Gothic Medium" panose="020B0400000000000000" pitchFamily="34" charset="-128"/>
                <a:ea typeface="Yu Gothic Medium" panose="020B0400000000000000" pitchFamily="34" charset="-128"/>
              </a:defRPr>
            </a:lvl3pPr>
            <a:lvl4pPr marL="985838" indent="-180975">
              <a:defRPr b="0" i="0">
                <a:solidFill>
                  <a:schemeClr val="bg2"/>
                </a:solidFill>
                <a:latin typeface="Yu Gothic Medium" panose="020B0400000000000000" pitchFamily="34" charset="-128"/>
                <a:ea typeface="Yu Gothic Medium" panose="020B0400000000000000" pitchFamily="34" charset="-128"/>
              </a:defRPr>
            </a:lvl4pPr>
            <a:lvl5pPr marL="1257300" indent="-180975">
              <a:tabLst>
                <a:tab pos="1076325" algn="l"/>
              </a:tabLst>
              <a:defRPr b="0" i="0">
                <a:solidFill>
                  <a:schemeClr val="bg2"/>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
        <p:nvSpPr>
          <p:cNvPr id="4" name="タイトル 2">
            <a:extLst>
              <a:ext uri="{FF2B5EF4-FFF2-40B4-BE49-F238E27FC236}">
                <a16:creationId xmlns:a16="http://schemas.microsoft.com/office/drawing/2014/main" id="{DC4D89E1-6019-CD11-5098-6FDF8AC7601D}"/>
              </a:ext>
            </a:extLst>
          </p:cNvPr>
          <p:cNvSpPr>
            <a:spLocks noGrp="1"/>
          </p:cNvSpPr>
          <p:nvPr>
            <p:ph type="title" hasCustomPrompt="1"/>
          </p:nvPr>
        </p:nvSpPr>
        <p:spPr>
          <a:xfrm>
            <a:off x="399600" y="349200"/>
            <a:ext cx="9358425" cy="430371"/>
          </a:xfrm>
          <a:prstGeom prst="rect">
            <a:avLst/>
          </a:prstGeom>
        </p:spPr>
        <p:txBody>
          <a:bodyPr lIns="0" tIns="0" rIns="0"/>
          <a:lstStyle>
            <a:lvl1pPr>
              <a:defRPr kumimoji="1" lang="ja-JP" altLang="en-US" sz="2800" b="1" i="0" kern="1200" dirty="0">
                <a:solidFill>
                  <a:schemeClr val="bg2"/>
                </a:solidFill>
                <a:latin typeface="Yu Gothic" panose="020B0400000000000000" pitchFamily="34" charset="-128"/>
                <a:ea typeface="Yu Gothic"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タイトルの書式設定</a:t>
            </a:r>
          </a:p>
        </p:txBody>
      </p:sp>
    </p:spTree>
    <p:extLst>
      <p:ext uri="{BB962C8B-B14F-4D97-AF65-F5344CB8AC3E}">
        <p14:creationId xmlns:p14="http://schemas.microsoft.com/office/powerpoint/2010/main" val="78964427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表紙（BrandPromi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1195-F120-BCB2-5EE3-723E70C1FCC0}"/>
              </a:ext>
            </a:extLst>
          </p:cNvPr>
          <p:cNvSpPr>
            <a:spLocks noGrp="1"/>
          </p:cNvSpPr>
          <p:nvPr>
            <p:ph type="ctrTitle"/>
          </p:nvPr>
        </p:nvSpPr>
        <p:spPr>
          <a:xfrm>
            <a:off x="5207426" y="1989088"/>
            <a:ext cx="6170292" cy="1371445"/>
          </a:xfrm>
          <a:prstGeom prst="rect">
            <a:avLst/>
          </a:prstGeom>
        </p:spPr>
        <p:txBody>
          <a:bodyPr lIns="0" tIns="0" rIns="0" bIns="0" anchor="b">
            <a:normAutofit/>
          </a:bodyPr>
          <a:lstStyle>
            <a:lvl1pPr algn="l">
              <a:defRPr sz="3600" b="1" i="0" baseline="0">
                <a:solidFill>
                  <a:schemeClr val="bg1"/>
                </a:solidFill>
                <a:latin typeface="游ゴシック" panose="020B0400000000000000" pitchFamily="50" charset="-128"/>
                <a:ea typeface="游ゴシック" panose="020B0400000000000000" pitchFamily="50" charset="-128"/>
              </a:defRPr>
            </a:lvl1pPr>
          </a:lstStyle>
          <a:p>
            <a:r>
              <a:rPr lang="ja-JP" altLang="en-US"/>
              <a:t>マスター タイトルの書式設定</a:t>
            </a:r>
            <a:endParaRPr lang="en-US" dirty="0"/>
          </a:p>
        </p:txBody>
      </p:sp>
      <p:sp>
        <p:nvSpPr>
          <p:cNvPr id="4" name="テキスト プレースホルダー 12">
            <a:extLst>
              <a:ext uri="{FF2B5EF4-FFF2-40B4-BE49-F238E27FC236}">
                <a16:creationId xmlns:a16="http://schemas.microsoft.com/office/drawing/2014/main" id="{62214ACD-D9BE-40F6-D231-9138B52159B5}"/>
              </a:ext>
            </a:extLst>
          </p:cNvPr>
          <p:cNvSpPr>
            <a:spLocks noGrp="1"/>
          </p:cNvSpPr>
          <p:nvPr>
            <p:ph type="body" sz="quarter" idx="13"/>
          </p:nvPr>
        </p:nvSpPr>
        <p:spPr>
          <a:xfrm>
            <a:off x="5205306" y="5470206"/>
            <a:ext cx="6172412" cy="360000"/>
          </a:xfrm>
          <a:prstGeom prst="rect">
            <a:avLst/>
          </a:prstGeom>
        </p:spPr>
        <p:txBody>
          <a:bodyPr lIns="0" tIns="0" rIns="0" bIns="0">
            <a:noAutofit/>
          </a:bodyPr>
          <a:lstStyle>
            <a:lvl1pPr marL="0" indent="0">
              <a:buNone/>
              <a:defRPr sz="2400" b="0" i="0" baseline="0">
                <a:solidFill>
                  <a:schemeClr val="bg1"/>
                </a:solidFill>
                <a:latin typeface="游ゴシック" panose="020B0400000000000000" pitchFamily="50" charset="-128"/>
                <a:ea typeface="游ゴシック" panose="020B0400000000000000" pitchFamily="50" charset="-128"/>
              </a:defRPr>
            </a:lvl1pPr>
          </a:lstStyle>
          <a:p>
            <a:pPr lvl="0"/>
            <a:r>
              <a:rPr kumimoji="1" lang="ja-JP" altLang="en-US"/>
              <a:t>マスター テキストの書式設定</a:t>
            </a:r>
          </a:p>
        </p:txBody>
      </p:sp>
      <p:sp>
        <p:nvSpPr>
          <p:cNvPr id="5" name="テキスト プレースホルダー 12">
            <a:extLst>
              <a:ext uri="{FF2B5EF4-FFF2-40B4-BE49-F238E27FC236}">
                <a16:creationId xmlns:a16="http://schemas.microsoft.com/office/drawing/2014/main" id="{8FC9C3C0-2F9D-131F-910E-8008929D8480}"/>
              </a:ext>
            </a:extLst>
          </p:cNvPr>
          <p:cNvSpPr>
            <a:spLocks noGrp="1"/>
          </p:cNvSpPr>
          <p:nvPr>
            <p:ph type="body" sz="quarter" idx="14"/>
          </p:nvPr>
        </p:nvSpPr>
        <p:spPr>
          <a:xfrm>
            <a:off x="5205306" y="5930984"/>
            <a:ext cx="6172412" cy="360000"/>
          </a:xfrm>
          <a:prstGeom prst="rect">
            <a:avLst/>
          </a:prstGeom>
        </p:spPr>
        <p:txBody>
          <a:bodyPr lIns="0" tIns="0" rIns="0" bIns="0">
            <a:noAutofit/>
          </a:bodyPr>
          <a:lstStyle>
            <a:lvl1pPr marL="0" indent="0">
              <a:buNone/>
              <a:defRPr sz="2400" b="0" i="0" baseline="0">
                <a:solidFill>
                  <a:schemeClr val="bg1"/>
                </a:solidFill>
                <a:latin typeface="游ゴシック" panose="020B0400000000000000" pitchFamily="50" charset="-128"/>
                <a:ea typeface="游ゴシック" panose="020B0400000000000000" pitchFamily="50" charset="-128"/>
              </a:defRPr>
            </a:lvl1pPr>
          </a:lstStyle>
          <a:p>
            <a:pPr lvl="0"/>
            <a:r>
              <a:rPr kumimoji="1" lang="ja-JP" altLang="en-US"/>
              <a:t>マスター テキストの書式設定</a:t>
            </a:r>
          </a:p>
        </p:txBody>
      </p:sp>
      <p:sp>
        <p:nvSpPr>
          <p:cNvPr id="6" name="テキスト プレースホルダー 12">
            <a:extLst>
              <a:ext uri="{FF2B5EF4-FFF2-40B4-BE49-F238E27FC236}">
                <a16:creationId xmlns:a16="http://schemas.microsoft.com/office/drawing/2014/main" id="{6B053CD4-F3BD-5F69-E59C-A597A09B6F56}"/>
              </a:ext>
            </a:extLst>
          </p:cNvPr>
          <p:cNvSpPr>
            <a:spLocks noGrp="1"/>
          </p:cNvSpPr>
          <p:nvPr>
            <p:ph type="body" sz="quarter" idx="15"/>
          </p:nvPr>
        </p:nvSpPr>
        <p:spPr>
          <a:xfrm>
            <a:off x="5205306" y="3453206"/>
            <a:ext cx="6172412" cy="947344"/>
          </a:xfrm>
          <a:prstGeom prst="rect">
            <a:avLst/>
          </a:prstGeom>
        </p:spPr>
        <p:txBody>
          <a:bodyPr lIns="0" tIns="0" rIns="0" bIns="0">
            <a:noAutofit/>
          </a:bodyPr>
          <a:lstStyle>
            <a:lvl1pPr marL="0" indent="0">
              <a:buNone/>
              <a:defRPr sz="2400" b="0" i="0" baseline="0">
                <a:solidFill>
                  <a:schemeClr val="bg1"/>
                </a:solidFill>
                <a:latin typeface="游ゴシック" panose="020B0400000000000000" pitchFamily="50" charset="-128"/>
                <a:ea typeface="游ゴシック" panose="020B0400000000000000" pitchFamily="50" charset="-128"/>
              </a:defRPr>
            </a:lvl1pPr>
          </a:lstStyle>
          <a:p>
            <a:pPr lvl="0"/>
            <a:r>
              <a:rPr kumimoji="1" lang="ja-JP" altLang="en-US"/>
              <a:t>マスター テキストの書式設定</a:t>
            </a:r>
          </a:p>
        </p:txBody>
      </p:sp>
      <p:sp>
        <p:nvSpPr>
          <p:cNvPr id="7" name="テキスト プレースホルダー 12">
            <a:extLst>
              <a:ext uri="{FF2B5EF4-FFF2-40B4-BE49-F238E27FC236}">
                <a16:creationId xmlns:a16="http://schemas.microsoft.com/office/drawing/2014/main" id="{62007915-F4F5-B5F4-7D86-F096B722CDD5}"/>
              </a:ext>
            </a:extLst>
          </p:cNvPr>
          <p:cNvSpPr>
            <a:spLocks noGrp="1"/>
          </p:cNvSpPr>
          <p:nvPr>
            <p:ph type="body" sz="quarter" idx="16"/>
          </p:nvPr>
        </p:nvSpPr>
        <p:spPr>
          <a:xfrm>
            <a:off x="5205306" y="5021958"/>
            <a:ext cx="6172412" cy="360000"/>
          </a:xfrm>
          <a:prstGeom prst="rect">
            <a:avLst/>
          </a:prstGeom>
        </p:spPr>
        <p:txBody>
          <a:bodyPr lIns="0" tIns="0" rIns="0" bIns="0">
            <a:noAutofit/>
          </a:bodyPr>
          <a:lstStyle>
            <a:lvl1pPr marL="0" indent="0">
              <a:buNone/>
              <a:defRPr sz="2400" b="0" i="0" baseline="0">
                <a:solidFill>
                  <a:schemeClr val="bg1"/>
                </a:solidFill>
                <a:latin typeface="游ゴシック" panose="020B0400000000000000" pitchFamily="50" charset="-128"/>
                <a:ea typeface="游ゴシック" panose="020B0400000000000000" pitchFamily="50" charset="-128"/>
              </a:defRPr>
            </a:lvl1pPr>
          </a:lstStyle>
          <a:p>
            <a:pPr lvl="0"/>
            <a:r>
              <a:rPr kumimoji="1" lang="ja-JP" altLang="en-US"/>
              <a:t>マスター テキストの書式設定</a:t>
            </a:r>
          </a:p>
        </p:txBody>
      </p:sp>
      <p:sp>
        <p:nvSpPr>
          <p:cNvPr id="9" name="テキスト プレースホルダー 12">
            <a:extLst>
              <a:ext uri="{FF2B5EF4-FFF2-40B4-BE49-F238E27FC236}">
                <a16:creationId xmlns:a16="http://schemas.microsoft.com/office/drawing/2014/main" id="{DE944634-006B-0CC4-1D48-DFAE926910BB}"/>
              </a:ext>
            </a:extLst>
          </p:cNvPr>
          <p:cNvSpPr>
            <a:spLocks noGrp="1"/>
          </p:cNvSpPr>
          <p:nvPr>
            <p:ph type="body" sz="quarter" idx="18"/>
          </p:nvPr>
        </p:nvSpPr>
        <p:spPr>
          <a:xfrm>
            <a:off x="5205306" y="561891"/>
            <a:ext cx="4248976" cy="360000"/>
          </a:xfrm>
          <a:prstGeom prst="rect">
            <a:avLst/>
          </a:prstGeom>
        </p:spPr>
        <p:txBody>
          <a:bodyPr lIns="0" tIns="0" rIns="0" bIns="0">
            <a:noAutofit/>
          </a:bodyPr>
          <a:lstStyle>
            <a:lvl1pPr marL="0" indent="0">
              <a:buNone/>
              <a:defRPr sz="2400" b="1" i="0" baseline="0">
                <a:solidFill>
                  <a:schemeClr val="bg1"/>
                </a:solidFill>
                <a:latin typeface="(日本語用のフォントを使用)"/>
                <a:ea typeface="游ゴシック" panose="020B0400000000000000" pitchFamily="50" charset="-128"/>
              </a:defRPr>
            </a:lvl1pPr>
          </a:lstStyle>
          <a:p>
            <a:pPr lvl="0"/>
            <a:r>
              <a:rPr kumimoji="1" lang="ja-JP" altLang="en-US"/>
              <a:t>マスター テキストの書式設定</a:t>
            </a:r>
          </a:p>
        </p:txBody>
      </p:sp>
    </p:spTree>
    <p:extLst>
      <p:ext uri="{BB962C8B-B14F-4D97-AF65-F5344CB8AC3E}">
        <p14:creationId xmlns:p14="http://schemas.microsoft.com/office/powerpoint/2010/main" val="8947274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本文ページ（BrandPromise）2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テキスト プレースホルダー 12">
            <a:extLst>
              <a:ext uri="{FF2B5EF4-FFF2-40B4-BE49-F238E27FC236}">
                <a16:creationId xmlns:a16="http://schemas.microsoft.com/office/drawing/2014/main" id="{5411DECF-C299-69A5-0451-143896502498}"/>
              </a:ext>
            </a:extLst>
          </p:cNvPr>
          <p:cNvSpPr>
            <a:spLocks noGrp="1"/>
          </p:cNvSpPr>
          <p:nvPr>
            <p:ph type="body" sz="quarter" idx="15" hasCustomPrompt="1"/>
          </p:nvPr>
        </p:nvSpPr>
        <p:spPr>
          <a:xfrm>
            <a:off x="817200" y="1270800"/>
            <a:ext cx="4948042" cy="4944102"/>
          </a:xfrm>
          <a:prstGeom prst="rect">
            <a:avLst/>
          </a:prstGeom>
        </p:spPr>
        <p:txBody>
          <a:bodyPr lIns="0" tIns="0" rIns="0" bIns="0">
            <a:noAutofit/>
          </a:bodyPr>
          <a:lstStyle>
            <a:lvl1pPr marL="179388" indent="-179388" defTabSz="479968">
              <a:buFont typeface="Arial" panose="020B0604020202020204" pitchFamily="34" charset="0"/>
              <a:buChar char="•"/>
              <a:defRPr sz="2800" b="0" i="0">
                <a:solidFill>
                  <a:schemeClr val="bg2"/>
                </a:solidFill>
                <a:latin typeface="Yu Gothic Medium" panose="020B0400000000000000" pitchFamily="34" charset="-128"/>
                <a:ea typeface="Yu Gothic Medium" panose="020B0400000000000000" pitchFamily="34" charset="-128"/>
              </a:defRPr>
            </a:lvl1pPr>
            <a:lvl2pPr marL="447675" indent="-180975">
              <a:defRPr b="0" i="0">
                <a:solidFill>
                  <a:schemeClr val="bg2"/>
                </a:solidFill>
                <a:latin typeface="Yu Gothic Medium" panose="020B0400000000000000" pitchFamily="34" charset="-128"/>
                <a:ea typeface="Yu Gothic Medium" panose="020B0400000000000000" pitchFamily="34" charset="-128"/>
              </a:defRPr>
            </a:lvl2pPr>
            <a:lvl3pPr marL="719138" indent="-180975">
              <a:defRPr b="0" i="0">
                <a:solidFill>
                  <a:schemeClr val="bg2"/>
                </a:solidFill>
                <a:latin typeface="Yu Gothic Medium" panose="020B0400000000000000" pitchFamily="34" charset="-128"/>
                <a:ea typeface="Yu Gothic Medium" panose="020B0400000000000000" pitchFamily="34" charset="-128"/>
              </a:defRPr>
            </a:lvl3pPr>
            <a:lvl4pPr marL="985838" indent="-180975">
              <a:defRPr b="0" i="0">
                <a:solidFill>
                  <a:schemeClr val="bg2"/>
                </a:solidFill>
                <a:latin typeface="Yu Gothic Medium" panose="020B0400000000000000" pitchFamily="34" charset="-128"/>
                <a:ea typeface="Yu Gothic Medium" panose="020B0400000000000000" pitchFamily="34" charset="-128"/>
              </a:defRPr>
            </a:lvl4pPr>
            <a:lvl5pPr marL="1257300" indent="-180975">
              <a:tabLst>
                <a:tab pos="1076325" algn="l"/>
              </a:tabLst>
              <a:defRPr b="0" i="0">
                <a:solidFill>
                  <a:schemeClr val="bg2"/>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
        <p:nvSpPr>
          <p:cNvPr id="3" name="テキスト プレースホルダー 12">
            <a:extLst>
              <a:ext uri="{FF2B5EF4-FFF2-40B4-BE49-F238E27FC236}">
                <a16:creationId xmlns:a16="http://schemas.microsoft.com/office/drawing/2014/main" id="{8F4F74A1-4514-B98B-404D-67FD74B13826}"/>
              </a:ext>
            </a:extLst>
          </p:cNvPr>
          <p:cNvSpPr>
            <a:spLocks noGrp="1"/>
          </p:cNvSpPr>
          <p:nvPr>
            <p:ph type="body" sz="quarter" idx="18" hasCustomPrompt="1"/>
          </p:nvPr>
        </p:nvSpPr>
        <p:spPr>
          <a:xfrm>
            <a:off x="6428585" y="1282919"/>
            <a:ext cx="4950615" cy="4944102"/>
          </a:xfrm>
          <a:prstGeom prst="rect">
            <a:avLst/>
          </a:prstGeom>
        </p:spPr>
        <p:txBody>
          <a:bodyPr lIns="0" tIns="0" rIns="0" bIns="0">
            <a:noAutofit/>
          </a:bodyPr>
          <a:lstStyle>
            <a:lvl1pPr marL="179388" indent="-179388" defTabSz="479968">
              <a:buFont typeface="Arial" panose="020B0604020202020204" pitchFamily="34" charset="0"/>
              <a:buChar char="•"/>
              <a:defRPr sz="2800" b="0" i="0">
                <a:solidFill>
                  <a:schemeClr val="bg2"/>
                </a:solidFill>
                <a:latin typeface="Yu Gothic Medium" panose="020B0400000000000000" pitchFamily="34" charset="-128"/>
                <a:ea typeface="Yu Gothic Medium" panose="020B0400000000000000" pitchFamily="34" charset="-128"/>
              </a:defRPr>
            </a:lvl1pPr>
            <a:lvl2pPr marL="447675" indent="-180975">
              <a:defRPr b="0" i="0">
                <a:solidFill>
                  <a:schemeClr val="bg2"/>
                </a:solidFill>
                <a:latin typeface="Yu Gothic Medium" panose="020B0400000000000000" pitchFamily="34" charset="-128"/>
                <a:ea typeface="Yu Gothic Medium" panose="020B0400000000000000" pitchFamily="34" charset="-128"/>
              </a:defRPr>
            </a:lvl2pPr>
            <a:lvl3pPr marL="719138" indent="-180975">
              <a:defRPr b="0" i="0">
                <a:solidFill>
                  <a:schemeClr val="bg2"/>
                </a:solidFill>
                <a:latin typeface="Yu Gothic Medium" panose="020B0400000000000000" pitchFamily="34" charset="-128"/>
                <a:ea typeface="Yu Gothic Medium" panose="020B0400000000000000" pitchFamily="34" charset="-128"/>
              </a:defRPr>
            </a:lvl3pPr>
            <a:lvl4pPr marL="985838" indent="-180975">
              <a:defRPr b="0" i="0">
                <a:solidFill>
                  <a:schemeClr val="bg2"/>
                </a:solidFill>
                <a:latin typeface="Yu Gothic Medium" panose="020B0400000000000000" pitchFamily="34" charset="-128"/>
                <a:ea typeface="Yu Gothic Medium" panose="020B0400000000000000" pitchFamily="34" charset="-128"/>
              </a:defRPr>
            </a:lvl4pPr>
            <a:lvl5pPr marL="1257300" indent="-180975">
              <a:tabLst>
                <a:tab pos="1076325" algn="l"/>
              </a:tabLst>
              <a:defRPr b="0" i="0">
                <a:solidFill>
                  <a:schemeClr val="bg2"/>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
        <p:nvSpPr>
          <p:cNvPr id="5" name="Date Placeholder 3">
            <a:extLst>
              <a:ext uri="{FF2B5EF4-FFF2-40B4-BE49-F238E27FC236}">
                <a16:creationId xmlns:a16="http://schemas.microsoft.com/office/drawing/2014/main" id="{A3D03859-B735-5B46-EA88-4FE6F7498165}"/>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2"/>
                </a:solidFill>
              </a:rPr>
              <a:t>ⓒ ITOCHU Techno-Solutions Corporation</a:t>
            </a:r>
            <a:endParaRPr kumimoji="1" lang="ja-JP" altLang="en-US" sz="700">
              <a:solidFill>
                <a:schemeClr val="bg2"/>
              </a:solidFill>
            </a:endParaRPr>
          </a:p>
        </p:txBody>
      </p:sp>
      <p:sp>
        <p:nvSpPr>
          <p:cNvPr id="6" name="Slide Number Placeholder 5">
            <a:extLst>
              <a:ext uri="{FF2B5EF4-FFF2-40B4-BE49-F238E27FC236}">
                <a16:creationId xmlns:a16="http://schemas.microsoft.com/office/drawing/2014/main" id="{DE052843-D2AD-DFE5-DECC-ED205632FF2D}"/>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2"/>
                </a:solidFill>
              </a:rPr>
              <a:pPr/>
              <a:t>‹#›</a:t>
            </a:fld>
            <a:endParaRPr kumimoji="1" lang="ja-JP" altLang="en-US" sz="1600">
              <a:solidFill>
                <a:schemeClr val="bg2"/>
              </a:solidFill>
            </a:endParaRPr>
          </a:p>
        </p:txBody>
      </p:sp>
      <p:sp>
        <p:nvSpPr>
          <p:cNvPr id="4" name="タイトル 2">
            <a:extLst>
              <a:ext uri="{FF2B5EF4-FFF2-40B4-BE49-F238E27FC236}">
                <a16:creationId xmlns:a16="http://schemas.microsoft.com/office/drawing/2014/main" id="{124C8BBD-F76E-BFF3-575B-EF57C8A464F2}"/>
              </a:ext>
            </a:extLst>
          </p:cNvPr>
          <p:cNvSpPr>
            <a:spLocks noGrp="1"/>
          </p:cNvSpPr>
          <p:nvPr>
            <p:ph type="title" hasCustomPrompt="1"/>
          </p:nvPr>
        </p:nvSpPr>
        <p:spPr>
          <a:xfrm>
            <a:off x="399600" y="349200"/>
            <a:ext cx="9358425" cy="430371"/>
          </a:xfrm>
          <a:prstGeom prst="rect">
            <a:avLst/>
          </a:prstGeom>
        </p:spPr>
        <p:txBody>
          <a:bodyPr lIns="0" tIns="0" rIns="0"/>
          <a:lstStyle>
            <a:lvl1pPr>
              <a:defRPr kumimoji="1" lang="ja-JP" altLang="en-US" sz="2800" b="1" i="0" kern="1200" dirty="0">
                <a:solidFill>
                  <a:schemeClr val="bg2"/>
                </a:solidFill>
                <a:latin typeface="Yu Gothic" panose="020B0400000000000000" pitchFamily="34" charset="-128"/>
                <a:ea typeface="Yu Gothic"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タイトルの書式設定</a:t>
            </a:r>
          </a:p>
        </p:txBody>
      </p:sp>
    </p:spTree>
    <p:extLst>
      <p:ext uri="{BB962C8B-B14F-4D97-AF65-F5344CB8AC3E}">
        <p14:creationId xmlns:p14="http://schemas.microsoft.com/office/powerpoint/2010/main" val="282293752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裏表紙（BrandPromi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959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次（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タイトル 11">
            <a:extLst>
              <a:ext uri="{FF2B5EF4-FFF2-40B4-BE49-F238E27FC236}">
                <a16:creationId xmlns:a16="http://schemas.microsoft.com/office/drawing/2014/main" id="{F68FA6C3-7B99-178B-B61B-6F9C354A9599}"/>
              </a:ext>
            </a:extLst>
          </p:cNvPr>
          <p:cNvSpPr>
            <a:spLocks noGrp="1"/>
          </p:cNvSpPr>
          <p:nvPr>
            <p:ph type="title" hasCustomPrompt="1"/>
          </p:nvPr>
        </p:nvSpPr>
        <p:spPr>
          <a:xfrm>
            <a:off x="390525" y="347572"/>
            <a:ext cx="9367501" cy="432000"/>
          </a:xfrm>
          <a:prstGeom prst="rect">
            <a:avLst/>
          </a:prstGeom>
        </p:spPr>
        <p:txBody>
          <a:bodyPr lIns="0" tIns="0" rIns="0"/>
          <a:lstStyle>
            <a:lvl1pPr>
              <a:defRPr kumimoji="1" lang="ja-JP" altLang="en-US" sz="2800" b="1" i="0" kern="1200" dirty="0">
                <a:solidFill>
                  <a:srgbClr val="013C85"/>
                </a:solidFill>
                <a:latin typeface="Yu Gothic" panose="020B0400000000000000" pitchFamily="34" charset="-128"/>
                <a:ea typeface="Yu Gothic"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目次</a:t>
            </a:r>
          </a:p>
        </p:txBody>
      </p:sp>
      <p:sp>
        <p:nvSpPr>
          <p:cNvPr id="4" name="Date Placeholder 3">
            <a:extLst>
              <a:ext uri="{FF2B5EF4-FFF2-40B4-BE49-F238E27FC236}">
                <a16:creationId xmlns:a16="http://schemas.microsoft.com/office/drawing/2014/main" id="{7FDA9D96-0593-35C3-1979-E826592B79F1}"/>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rgbClr val="013C85"/>
                </a:solidFill>
              </a:rPr>
              <a:t>ⓒ ITOCHU Techno-Solutions Corporation</a:t>
            </a:r>
            <a:endParaRPr kumimoji="1" lang="ja-JP" altLang="en-US" sz="700">
              <a:solidFill>
                <a:srgbClr val="013C85"/>
              </a:solidFill>
            </a:endParaRPr>
          </a:p>
        </p:txBody>
      </p:sp>
      <p:sp>
        <p:nvSpPr>
          <p:cNvPr id="5" name="Slide Number Placeholder 5">
            <a:extLst>
              <a:ext uri="{FF2B5EF4-FFF2-40B4-BE49-F238E27FC236}">
                <a16:creationId xmlns:a16="http://schemas.microsoft.com/office/drawing/2014/main" id="{5E565B7F-EA3C-5F4C-83F4-5E84A10FF4D0}"/>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rgbClr val="013C85"/>
                </a:solidFill>
              </a:rPr>
              <a:pPr/>
              <a:t>‹#›</a:t>
            </a:fld>
            <a:endParaRPr kumimoji="1" lang="ja-JP" altLang="en-US" sz="1600">
              <a:solidFill>
                <a:srgbClr val="013C85"/>
              </a:solidFill>
            </a:endParaRPr>
          </a:p>
        </p:txBody>
      </p:sp>
      <p:sp>
        <p:nvSpPr>
          <p:cNvPr id="2" name="テキスト プレースホルダー 12">
            <a:extLst>
              <a:ext uri="{FF2B5EF4-FFF2-40B4-BE49-F238E27FC236}">
                <a16:creationId xmlns:a16="http://schemas.microsoft.com/office/drawing/2014/main" id="{F3315ADE-16E8-091A-1BE1-CE1257C6D330}"/>
              </a:ext>
            </a:extLst>
          </p:cNvPr>
          <p:cNvSpPr>
            <a:spLocks noGrp="1"/>
          </p:cNvSpPr>
          <p:nvPr>
            <p:ph type="body" sz="quarter" idx="15" hasCustomPrompt="1"/>
          </p:nvPr>
        </p:nvSpPr>
        <p:spPr>
          <a:xfrm>
            <a:off x="814282" y="1736725"/>
            <a:ext cx="540000" cy="3125834"/>
          </a:xfrm>
          <a:prstGeom prst="rect">
            <a:avLst/>
          </a:prstGeom>
        </p:spPr>
        <p:txBody>
          <a:bodyPr lIns="0" tIns="0" rIns="0" bIns="0">
            <a:noAutofit/>
          </a:bodyPr>
          <a:lstStyle>
            <a:lvl1pPr marL="0" indent="0" defTabSz="479968">
              <a:buNone/>
              <a:defRPr sz="2400" b="1" i="0">
                <a:solidFill>
                  <a:srgbClr val="013C85"/>
                </a:solidFill>
                <a:latin typeface="Yu Gothic" panose="020B0400000000000000" pitchFamily="34" charset="-128"/>
                <a:ea typeface="Yu Gothic" panose="020B0400000000000000" pitchFamily="34" charset="-128"/>
              </a:defRPr>
            </a:lvl1pPr>
          </a:lstStyle>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p:txBody>
      </p:sp>
      <p:sp>
        <p:nvSpPr>
          <p:cNvPr id="3" name="テキスト プレースホルダー 12">
            <a:extLst>
              <a:ext uri="{FF2B5EF4-FFF2-40B4-BE49-F238E27FC236}">
                <a16:creationId xmlns:a16="http://schemas.microsoft.com/office/drawing/2014/main" id="{A111D72C-386D-D961-0695-CC2D826257FF}"/>
              </a:ext>
            </a:extLst>
          </p:cNvPr>
          <p:cNvSpPr>
            <a:spLocks noGrp="1"/>
          </p:cNvSpPr>
          <p:nvPr>
            <p:ph type="body" sz="quarter" idx="17" hasCustomPrompt="1"/>
          </p:nvPr>
        </p:nvSpPr>
        <p:spPr>
          <a:xfrm>
            <a:off x="1396791" y="1736725"/>
            <a:ext cx="7012467" cy="3125834"/>
          </a:xfrm>
          <a:prstGeom prst="rect">
            <a:avLst/>
          </a:prstGeom>
        </p:spPr>
        <p:txBody>
          <a:bodyPr lIns="0" tIns="0" rIns="0" bIns="0">
            <a:noAutofit/>
          </a:bodyPr>
          <a:lstStyle>
            <a:lvl1pPr marL="0" indent="0" defTabSz="479968">
              <a:buFont typeface="Arial" panose="020B0604020202020204" pitchFamily="34" charset="0"/>
              <a:buNone/>
              <a:defRPr sz="2400" b="0" i="0">
                <a:solidFill>
                  <a:srgbClr val="013C85"/>
                </a:solidFill>
                <a:latin typeface="Yu Gothic Medium" panose="020B0400000000000000" pitchFamily="34" charset="-128"/>
                <a:ea typeface="Yu Gothic Medium" panose="020B0400000000000000" pitchFamily="34" charset="-128"/>
              </a:defRPr>
            </a:lvl1pPr>
            <a:lvl2pPr marL="457170" indent="0">
              <a:buNone/>
              <a:defRPr/>
            </a:lvl2pPr>
          </a:lstStyle>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p:txBody>
      </p:sp>
    </p:spTree>
    <p:extLst>
      <p:ext uri="{BB962C8B-B14F-4D97-AF65-F5344CB8AC3E}">
        <p14:creationId xmlns:p14="http://schemas.microsoft.com/office/powerpoint/2010/main" val="32597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ページ（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00911B44-43E5-C652-2977-C75C89E671A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rgbClr val="013C85"/>
                </a:solidFill>
              </a:rPr>
              <a:t>ⓒ ITOCHU Techno-Solutions Corporation</a:t>
            </a:r>
            <a:endParaRPr kumimoji="1" lang="ja-JP" altLang="en-US" sz="700">
              <a:solidFill>
                <a:srgbClr val="013C85"/>
              </a:solidFill>
            </a:endParaRPr>
          </a:p>
        </p:txBody>
      </p:sp>
      <p:sp>
        <p:nvSpPr>
          <p:cNvPr id="11" name="Slide Number Placeholder 5">
            <a:extLst>
              <a:ext uri="{FF2B5EF4-FFF2-40B4-BE49-F238E27FC236}">
                <a16:creationId xmlns:a16="http://schemas.microsoft.com/office/drawing/2014/main" id="{01FA6925-A068-A444-1957-B0B944CDD944}"/>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rgbClr val="013C85"/>
                </a:solidFill>
              </a:rPr>
              <a:pPr/>
              <a:t>‹#›</a:t>
            </a:fld>
            <a:endParaRPr kumimoji="1" lang="ja-JP" altLang="en-US" sz="1600">
              <a:solidFill>
                <a:srgbClr val="013C85"/>
              </a:solidFill>
            </a:endParaRPr>
          </a:p>
        </p:txBody>
      </p:sp>
      <p:sp>
        <p:nvSpPr>
          <p:cNvPr id="2" name="Title 1">
            <a:extLst>
              <a:ext uri="{FF2B5EF4-FFF2-40B4-BE49-F238E27FC236}">
                <a16:creationId xmlns:a16="http://schemas.microsoft.com/office/drawing/2014/main" id="{736F0C50-C194-741F-5AEB-FAA6A9B44669}"/>
              </a:ext>
            </a:extLst>
          </p:cNvPr>
          <p:cNvSpPr>
            <a:spLocks noGrp="1"/>
          </p:cNvSpPr>
          <p:nvPr>
            <p:ph type="ctrTitle"/>
          </p:nvPr>
        </p:nvSpPr>
        <p:spPr>
          <a:xfrm>
            <a:off x="814282" y="1921292"/>
            <a:ext cx="10563436" cy="1371445"/>
          </a:xfrm>
          <a:prstGeom prst="rect">
            <a:avLst/>
          </a:prstGeom>
        </p:spPr>
        <p:txBody>
          <a:bodyPr lIns="0" tIns="0" rIns="0" bIns="0" anchor="b">
            <a:normAutofit/>
          </a:bodyPr>
          <a:lstStyle>
            <a:lvl1pPr algn="l">
              <a:defRPr sz="3000" b="1" i="0">
                <a:solidFill>
                  <a:srgbClr val="013C85"/>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dirty="0"/>
          </a:p>
        </p:txBody>
      </p:sp>
      <p:sp>
        <p:nvSpPr>
          <p:cNvPr id="3" name="テキスト プレースホルダー 12">
            <a:extLst>
              <a:ext uri="{FF2B5EF4-FFF2-40B4-BE49-F238E27FC236}">
                <a16:creationId xmlns:a16="http://schemas.microsoft.com/office/drawing/2014/main" id="{C8443232-A4D7-0B6A-2119-B6107EBFC188}"/>
              </a:ext>
            </a:extLst>
          </p:cNvPr>
          <p:cNvSpPr>
            <a:spLocks noGrp="1"/>
          </p:cNvSpPr>
          <p:nvPr>
            <p:ph type="body" sz="quarter" idx="15"/>
          </p:nvPr>
        </p:nvSpPr>
        <p:spPr>
          <a:xfrm>
            <a:off x="814282" y="3471448"/>
            <a:ext cx="10563436" cy="1481924"/>
          </a:xfrm>
          <a:prstGeom prst="rect">
            <a:avLst/>
          </a:prstGeom>
        </p:spPr>
        <p:txBody>
          <a:bodyPr lIns="0" tIns="0" rIns="0" bIns="0">
            <a:noAutofit/>
          </a:bodyPr>
          <a:lstStyle>
            <a:lvl1pPr marL="0" indent="0">
              <a:buNone/>
              <a:defRPr sz="2400">
                <a:solidFill>
                  <a:srgbClr val="013C85"/>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47762790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ページ（White_BrandPromis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テキスト プレースホルダー 12">
            <a:extLst>
              <a:ext uri="{FF2B5EF4-FFF2-40B4-BE49-F238E27FC236}">
                <a16:creationId xmlns:a16="http://schemas.microsoft.com/office/drawing/2014/main" id="{A0D995C7-DCD1-BA44-4BF0-265113C3AE85}"/>
              </a:ext>
            </a:extLst>
          </p:cNvPr>
          <p:cNvSpPr>
            <a:spLocks noGrp="1"/>
          </p:cNvSpPr>
          <p:nvPr>
            <p:ph type="body" sz="quarter" idx="16"/>
          </p:nvPr>
        </p:nvSpPr>
        <p:spPr>
          <a:xfrm>
            <a:off x="5205924" y="3471448"/>
            <a:ext cx="6171794" cy="1481924"/>
          </a:xfrm>
          <a:prstGeom prst="rect">
            <a:avLst/>
          </a:prstGeom>
        </p:spPr>
        <p:txBody>
          <a:bodyPr lIns="0" tIns="0" rIns="0" bIns="0">
            <a:noAutofit/>
          </a:bodyPr>
          <a:lstStyle>
            <a:lvl1pPr marL="0" indent="0">
              <a:buNone/>
              <a:defRPr sz="2400">
                <a:solidFill>
                  <a:srgbClr val="013C85"/>
                </a:solidFill>
              </a:defRPr>
            </a:lvl1pPr>
          </a:lstStyle>
          <a:p>
            <a:pPr lvl="0"/>
            <a:r>
              <a:rPr kumimoji="1" lang="ja-JP" altLang="en-US" dirty="0"/>
              <a:t>マスター テキストの書式設定</a:t>
            </a:r>
          </a:p>
        </p:txBody>
      </p:sp>
      <p:sp>
        <p:nvSpPr>
          <p:cNvPr id="11" name="Title 1">
            <a:extLst>
              <a:ext uri="{FF2B5EF4-FFF2-40B4-BE49-F238E27FC236}">
                <a16:creationId xmlns:a16="http://schemas.microsoft.com/office/drawing/2014/main" id="{52AB5FDC-733A-C70A-FB12-285C92099A91}"/>
              </a:ext>
            </a:extLst>
          </p:cNvPr>
          <p:cNvSpPr>
            <a:spLocks noGrp="1"/>
          </p:cNvSpPr>
          <p:nvPr>
            <p:ph type="ctrTitle"/>
          </p:nvPr>
        </p:nvSpPr>
        <p:spPr>
          <a:xfrm>
            <a:off x="5205924" y="1921292"/>
            <a:ext cx="6171794" cy="1371445"/>
          </a:xfrm>
          <a:prstGeom prst="rect">
            <a:avLst/>
          </a:prstGeom>
        </p:spPr>
        <p:txBody>
          <a:bodyPr lIns="0" tIns="0" rIns="0" bIns="0" anchor="b">
            <a:normAutofit/>
          </a:bodyPr>
          <a:lstStyle>
            <a:lvl1pPr algn="l">
              <a:defRPr sz="3000" b="1" i="0">
                <a:solidFill>
                  <a:srgbClr val="013C85"/>
                </a:solidFill>
                <a:latin typeface="Yu Gothic" panose="020B0400000000000000" pitchFamily="34" charset="-128"/>
                <a:ea typeface="Yu Gothic" panose="020B0400000000000000" pitchFamily="34" charset="-128"/>
              </a:defRPr>
            </a:lvl1pPr>
          </a:lstStyle>
          <a:p>
            <a:r>
              <a:rPr lang="ja-JP" altLang="en-US" dirty="0"/>
              <a:t>マスター タイトルの書式設定</a:t>
            </a:r>
            <a:endParaRPr lang="en-US" dirty="0"/>
          </a:p>
        </p:txBody>
      </p:sp>
      <p:sp>
        <p:nvSpPr>
          <p:cNvPr id="2" name="Slide Number Placeholder 5">
            <a:extLst>
              <a:ext uri="{FF2B5EF4-FFF2-40B4-BE49-F238E27FC236}">
                <a16:creationId xmlns:a16="http://schemas.microsoft.com/office/drawing/2014/main" id="{556FBD49-6E8D-D0D0-1E72-1F8FE69ED2CA}"/>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rgbClr val="013C85"/>
                </a:solidFill>
              </a:rPr>
              <a:pPr/>
              <a:t>‹#›</a:t>
            </a:fld>
            <a:endParaRPr kumimoji="1" lang="ja-JP" altLang="en-US" sz="1600" dirty="0">
              <a:solidFill>
                <a:srgbClr val="013C85"/>
              </a:solidFill>
            </a:endParaRPr>
          </a:p>
        </p:txBody>
      </p:sp>
      <p:sp>
        <p:nvSpPr>
          <p:cNvPr id="3" name="Date Placeholder 3">
            <a:extLst>
              <a:ext uri="{FF2B5EF4-FFF2-40B4-BE49-F238E27FC236}">
                <a16:creationId xmlns:a16="http://schemas.microsoft.com/office/drawing/2014/main" id="{78D78511-D148-0EF9-172D-DA2C6D03DE7E}"/>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1"/>
                </a:solidFill>
              </a:rPr>
              <a:t>ⓒ ITOCHU Techno-Solutions Corporation</a:t>
            </a:r>
            <a:endParaRPr kumimoji="1" lang="ja-JP" altLang="en-US" sz="700">
              <a:solidFill>
                <a:schemeClr val="bg1"/>
              </a:solidFill>
            </a:endParaRPr>
          </a:p>
        </p:txBody>
      </p:sp>
    </p:spTree>
    <p:extLst>
      <p:ext uri="{BB962C8B-B14F-4D97-AF65-F5344CB8AC3E}">
        <p14:creationId xmlns:p14="http://schemas.microsoft.com/office/powerpoint/2010/main" val="387468084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本文ページ（White）_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817DC41-1215-A6C0-4C88-636C2EFE7AD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rgbClr val="013C85"/>
                </a:solidFill>
              </a:rPr>
              <a:t>ⓒ ITOCHU Techno-Solutions Corporation</a:t>
            </a:r>
            <a:endParaRPr kumimoji="1" lang="ja-JP" altLang="en-US" sz="700">
              <a:solidFill>
                <a:srgbClr val="013C85"/>
              </a:solidFill>
            </a:endParaRPr>
          </a:p>
        </p:txBody>
      </p:sp>
      <p:sp>
        <p:nvSpPr>
          <p:cNvPr id="9" name="Slide Number Placeholder 5">
            <a:extLst>
              <a:ext uri="{FF2B5EF4-FFF2-40B4-BE49-F238E27FC236}">
                <a16:creationId xmlns:a16="http://schemas.microsoft.com/office/drawing/2014/main" id="{023D640A-F364-BA6E-7B4B-222DF43A1541}"/>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rgbClr val="013C85"/>
                </a:solidFill>
              </a:rPr>
              <a:pPr/>
              <a:t>‹#›</a:t>
            </a:fld>
            <a:endParaRPr kumimoji="1" lang="ja-JP" altLang="en-US" sz="1600">
              <a:solidFill>
                <a:srgbClr val="013C85"/>
              </a:solidFill>
            </a:endParaRPr>
          </a:p>
        </p:txBody>
      </p:sp>
      <p:sp>
        <p:nvSpPr>
          <p:cNvPr id="5" name="テキスト プレースホルダー 12">
            <a:extLst>
              <a:ext uri="{FF2B5EF4-FFF2-40B4-BE49-F238E27FC236}">
                <a16:creationId xmlns:a16="http://schemas.microsoft.com/office/drawing/2014/main" id="{D2BF2330-A7EB-FA53-0870-3EF26ACA6F67}"/>
              </a:ext>
            </a:extLst>
          </p:cNvPr>
          <p:cNvSpPr>
            <a:spLocks noGrp="1"/>
          </p:cNvSpPr>
          <p:nvPr>
            <p:ph type="body" sz="quarter" idx="15" hasCustomPrompt="1"/>
          </p:nvPr>
        </p:nvSpPr>
        <p:spPr>
          <a:xfrm>
            <a:off x="814918" y="1268414"/>
            <a:ext cx="10562800" cy="4944102"/>
          </a:xfrm>
          <a:prstGeom prst="rect">
            <a:avLst/>
          </a:prstGeom>
        </p:spPr>
        <p:txBody>
          <a:bodyPr lIns="0" tIns="0" rIns="0" bIns="0">
            <a:noAutofit/>
          </a:bodyPr>
          <a:lstStyle>
            <a:lvl1pPr marL="176213" indent="-176213" defTabSz="479968">
              <a:spcBef>
                <a:spcPts val="600"/>
              </a:spcBef>
              <a:buFont typeface="Arial" panose="020B0604020202020204" pitchFamily="34" charset="0"/>
              <a:buChar char="•"/>
              <a:defRPr sz="2800" b="0" i="0">
                <a:solidFill>
                  <a:srgbClr val="013C85"/>
                </a:solidFill>
                <a:latin typeface="Yu Gothic Medium" panose="020B0400000000000000" pitchFamily="34" charset="-128"/>
                <a:ea typeface="Yu Gothic Medium" panose="020B0400000000000000" pitchFamily="34" charset="-128"/>
              </a:defRPr>
            </a:lvl1pPr>
            <a:lvl2pPr marL="442913" indent="-136525">
              <a:spcBef>
                <a:spcPts val="600"/>
              </a:spcBef>
              <a:defRPr b="0" i="0">
                <a:solidFill>
                  <a:srgbClr val="013C85"/>
                </a:solidFill>
                <a:latin typeface="Yu Gothic Medium" panose="020B0400000000000000" pitchFamily="34" charset="-128"/>
                <a:ea typeface="Yu Gothic Medium" panose="020B0400000000000000" pitchFamily="34" charset="-128"/>
              </a:defRPr>
            </a:lvl2pPr>
            <a:lvl3pPr marL="720725" indent="-146050">
              <a:spcBef>
                <a:spcPts val="600"/>
              </a:spcBef>
              <a:defRPr b="0" i="0">
                <a:solidFill>
                  <a:srgbClr val="013C85"/>
                </a:solidFill>
                <a:latin typeface="Yu Gothic Medium" panose="020B0400000000000000" pitchFamily="34" charset="-128"/>
                <a:ea typeface="Yu Gothic Medium" panose="020B0400000000000000" pitchFamily="34" charset="-128"/>
              </a:defRPr>
            </a:lvl3pPr>
            <a:lvl4pPr marL="989013" indent="-136525">
              <a:spcBef>
                <a:spcPts val="600"/>
              </a:spcBef>
              <a:defRPr b="0" i="0">
                <a:solidFill>
                  <a:srgbClr val="013C85"/>
                </a:solidFill>
                <a:latin typeface="Yu Gothic Medium" panose="020B0400000000000000" pitchFamily="34" charset="-128"/>
                <a:ea typeface="Yu Gothic Medium" panose="020B0400000000000000" pitchFamily="34" charset="-128"/>
              </a:defRPr>
            </a:lvl4pPr>
            <a:lvl5pPr marL="1255713" indent="-136525">
              <a:spcBef>
                <a:spcPts val="600"/>
              </a:spcBef>
              <a:defRPr b="0" i="0">
                <a:solidFill>
                  <a:srgbClr val="013C85"/>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
        <p:nvSpPr>
          <p:cNvPr id="10" name="タイトル 11">
            <a:extLst>
              <a:ext uri="{FF2B5EF4-FFF2-40B4-BE49-F238E27FC236}">
                <a16:creationId xmlns:a16="http://schemas.microsoft.com/office/drawing/2014/main" id="{AC814E34-4A98-288C-085A-C235D2DD9ED6}"/>
              </a:ext>
            </a:extLst>
          </p:cNvPr>
          <p:cNvSpPr>
            <a:spLocks noGrp="1"/>
          </p:cNvSpPr>
          <p:nvPr>
            <p:ph type="title" hasCustomPrompt="1"/>
          </p:nvPr>
        </p:nvSpPr>
        <p:spPr>
          <a:xfrm>
            <a:off x="390525" y="347572"/>
            <a:ext cx="9367501" cy="432000"/>
          </a:xfrm>
          <a:prstGeom prst="rect">
            <a:avLst/>
          </a:prstGeom>
        </p:spPr>
        <p:txBody>
          <a:bodyPr lIns="0" tIns="0" rIns="0"/>
          <a:lstStyle>
            <a:lvl1pPr>
              <a:defRPr kumimoji="1" lang="ja-JP" altLang="en-US" sz="2800" b="1" i="0" kern="1200" dirty="0">
                <a:solidFill>
                  <a:srgbClr val="013C85"/>
                </a:solidFill>
                <a:latin typeface="Yu Gothic" panose="020B0400000000000000" pitchFamily="34" charset="-128"/>
                <a:ea typeface="Yu Gothic"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タイトルの書式設定</a:t>
            </a:r>
          </a:p>
        </p:txBody>
      </p:sp>
    </p:spTree>
    <p:extLst>
      <p:ext uri="{BB962C8B-B14F-4D97-AF65-F5344CB8AC3E}">
        <p14:creationId xmlns:p14="http://schemas.microsoft.com/office/powerpoint/2010/main" val="113415783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本文ページ（White）_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テキスト プレースホルダー 12">
            <a:extLst>
              <a:ext uri="{FF2B5EF4-FFF2-40B4-BE49-F238E27FC236}">
                <a16:creationId xmlns:a16="http://schemas.microsoft.com/office/drawing/2014/main" id="{F9155394-BEEF-1B33-612E-CF22A49FB2C2}"/>
              </a:ext>
            </a:extLst>
          </p:cNvPr>
          <p:cNvSpPr>
            <a:spLocks noGrp="1"/>
          </p:cNvSpPr>
          <p:nvPr>
            <p:ph type="body" sz="quarter" idx="19" hasCustomPrompt="1"/>
          </p:nvPr>
        </p:nvSpPr>
        <p:spPr>
          <a:xfrm>
            <a:off x="6428054" y="1268414"/>
            <a:ext cx="4949027" cy="4944102"/>
          </a:xfrm>
          <a:prstGeom prst="rect">
            <a:avLst/>
          </a:prstGeom>
        </p:spPr>
        <p:txBody>
          <a:bodyPr lIns="0" tIns="0" rIns="0" bIns="0">
            <a:noAutofit/>
          </a:bodyPr>
          <a:lstStyle>
            <a:lvl1pPr marL="176213" indent="-176213" defTabSz="479968">
              <a:spcBef>
                <a:spcPts val="600"/>
              </a:spcBef>
              <a:buFont typeface="Arial" panose="020B0604020202020204" pitchFamily="34" charset="0"/>
              <a:buChar char="•"/>
              <a:defRPr sz="2800" b="0" i="0">
                <a:solidFill>
                  <a:srgbClr val="013C85"/>
                </a:solidFill>
                <a:latin typeface="Yu Gothic Medium" panose="020B0400000000000000" pitchFamily="34" charset="-128"/>
                <a:ea typeface="Yu Gothic Medium" panose="020B0400000000000000" pitchFamily="34" charset="-128"/>
              </a:defRPr>
            </a:lvl1pPr>
            <a:lvl2pPr marL="442913" indent="-136525">
              <a:spcBef>
                <a:spcPts val="600"/>
              </a:spcBef>
              <a:defRPr b="0" i="0">
                <a:solidFill>
                  <a:srgbClr val="013C85"/>
                </a:solidFill>
                <a:latin typeface="Yu Gothic Medium" panose="020B0400000000000000" pitchFamily="34" charset="-128"/>
                <a:ea typeface="Yu Gothic Medium" panose="020B0400000000000000" pitchFamily="34" charset="-128"/>
              </a:defRPr>
            </a:lvl2pPr>
            <a:lvl3pPr marL="720725" indent="-146050">
              <a:spcBef>
                <a:spcPts val="600"/>
              </a:spcBef>
              <a:defRPr b="0" i="0">
                <a:solidFill>
                  <a:srgbClr val="013C85"/>
                </a:solidFill>
                <a:latin typeface="Yu Gothic Medium" panose="020B0400000000000000" pitchFamily="34" charset="-128"/>
                <a:ea typeface="Yu Gothic Medium" panose="020B0400000000000000" pitchFamily="34" charset="-128"/>
              </a:defRPr>
            </a:lvl3pPr>
            <a:lvl4pPr marL="989013" indent="-136525">
              <a:spcBef>
                <a:spcPts val="600"/>
              </a:spcBef>
              <a:defRPr b="0" i="0">
                <a:solidFill>
                  <a:srgbClr val="013C85"/>
                </a:solidFill>
                <a:latin typeface="Yu Gothic Medium" panose="020B0400000000000000" pitchFamily="34" charset="-128"/>
                <a:ea typeface="Yu Gothic Medium" panose="020B0400000000000000" pitchFamily="34" charset="-128"/>
              </a:defRPr>
            </a:lvl4pPr>
            <a:lvl5pPr marL="1255713" indent="-136525">
              <a:spcBef>
                <a:spcPts val="600"/>
              </a:spcBef>
              <a:defRPr b="0" i="0">
                <a:solidFill>
                  <a:srgbClr val="013C85"/>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
        <p:nvSpPr>
          <p:cNvPr id="2" name="テキスト プレースホルダー 12">
            <a:extLst>
              <a:ext uri="{FF2B5EF4-FFF2-40B4-BE49-F238E27FC236}">
                <a16:creationId xmlns:a16="http://schemas.microsoft.com/office/drawing/2014/main" id="{5F10BDFD-D91E-C798-6FA4-23E8F647FEDC}"/>
              </a:ext>
            </a:extLst>
          </p:cNvPr>
          <p:cNvSpPr>
            <a:spLocks noGrp="1"/>
          </p:cNvSpPr>
          <p:nvPr>
            <p:ph type="body" sz="quarter" idx="18" hasCustomPrompt="1"/>
          </p:nvPr>
        </p:nvSpPr>
        <p:spPr>
          <a:xfrm>
            <a:off x="814918" y="1268414"/>
            <a:ext cx="4948392" cy="4944102"/>
          </a:xfrm>
          <a:prstGeom prst="rect">
            <a:avLst/>
          </a:prstGeom>
        </p:spPr>
        <p:txBody>
          <a:bodyPr lIns="0" tIns="0" rIns="0" bIns="0">
            <a:noAutofit/>
          </a:bodyPr>
          <a:lstStyle>
            <a:lvl1pPr marL="176213" indent="-176213" defTabSz="479968">
              <a:spcBef>
                <a:spcPts val="600"/>
              </a:spcBef>
              <a:buFont typeface="Arial" panose="020B0604020202020204" pitchFamily="34" charset="0"/>
              <a:buChar char="•"/>
              <a:defRPr sz="2800" b="0" i="0">
                <a:solidFill>
                  <a:srgbClr val="013C85"/>
                </a:solidFill>
                <a:latin typeface="Yu Gothic Medium" panose="020B0400000000000000" pitchFamily="34" charset="-128"/>
                <a:ea typeface="Yu Gothic Medium" panose="020B0400000000000000" pitchFamily="34" charset="-128"/>
              </a:defRPr>
            </a:lvl1pPr>
            <a:lvl2pPr marL="442913" indent="-136525">
              <a:spcBef>
                <a:spcPts val="600"/>
              </a:spcBef>
              <a:defRPr b="0" i="0">
                <a:solidFill>
                  <a:srgbClr val="013C85"/>
                </a:solidFill>
                <a:latin typeface="Yu Gothic Medium" panose="020B0400000000000000" pitchFamily="34" charset="-128"/>
                <a:ea typeface="Yu Gothic Medium" panose="020B0400000000000000" pitchFamily="34" charset="-128"/>
              </a:defRPr>
            </a:lvl2pPr>
            <a:lvl3pPr marL="720725" indent="-146050">
              <a:spcBef>
                <a:spcPts val="600"/>
              </a:spcBef>
              <a:defRPr b="0" i="0">
                <a:solidFill>
                  <a:srgbClr val="013C85"/>
                </a:solidFill>
                <a:latin typeface="Yu Gothic Medium" panose="020B0400000000000000" pitchFamily="34" charset="-128"/>
                <a:ea typeface="Yu Gothic Medium" panose="020B0400000000000000" pitchFamily="34" charset="-128"/>
              </a:defRPr>
            </a:lvl3pPr>
            <a:lvl4pPr marL="989013" indent="-136525">
              <a:spcBef>
                <a:spcPts val="600"/>
              </a:spcBef>
              <a:defRPr b="0" i="0">
                <a:solidFill>
                  <a:srgbClr val="013C85"/>
                </a:solidFill>
                <a:latin typeface="Yu Gothic Medium" panose="020B0400000000000000" pitchFamily="34" charset="-128"/>
                <a:ea typeface="Yu Gothic Medium" panose="020B0400000000000000" pitchFamily="34" charset="-128"/>
              </a:defRPr>
            </a:lvl4pPr>
            <a:lvl5pPr marL="1255713" indent="-136525">
              <a:spcBef>
                <a:spcPts val="600"/>
              </a:spcBef>
              <a:defRPr b="0" i="0">
                <a:solidFill>
                  <a:srgbClr val="013C85"/>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
        <p:nvSpPr>
          <p:cNvPr id="8" name="Date Placeholder 3">
            <a:extLst>
              <a:ext uri="{FF2B5EF4-FFF2-40B4-BE49-F238E27FC236}">
                <a16:creationId xmlns:a16="http://schemas.microsoft.com/office/drawing/2014/main" id="{4817DC41-1215-A6C0-4C88-636C2EFE7AD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rgbClr val="013C85"/>
                </a:solidFill>
              </a:rPr>
              <a:t>ⓒ ITOCHU Techno-Solutions Corporation</a:t>
            </a:r>
            <a:endParaRPr kumimoji="1" lang="ja-JP" altLang="en-US" sz="700">
              <a:solidFill>
                <a:srgbClr val="013C85"/>
              </a:solidFill>
            </a:endParaRPr>
          </a:p>
        </p:txBody>
      </p:sp>
      <p:sp>
        <p:nvSpPr>
          <p:cNvPr id="9" name="Slide Number Placeholder 5">
            <a:extLst>
              <a:ext uri="{FF2B5EF4-FFF2-40B4-BE49-F238E27FC236}">
                <a16:creationId xmlns:a16="http://schemas.microsoft.com/office/drawing/2014/main" id="{023D640A-F364-BA6E-7B4B-222DF43A1541}"/>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rgbClr val="013C85"/>
                </a:solidFill>
              </a:rPr>
              <a:pPr/>
              <a:t>‹#›</a:t>
            </a:fld>
            <a:endParaRPr kumimoji="1" lang="ja-JP" altLang="en-US" sz="1600">
              <a:solidFill>
                <a:srgbClr val="013C85"/>
              </a:solidFill>
            </a:endParaRPr>
          </a:p>
        </p:txBody>
      </p:sp>
      <p:sp>
        <p:nvSpPr>
          <p:cNvPr id="5" name="タイトル 11">
            <a:extLst>
              <a:ext uri="{FF2B5EF4-FFF2-40B4-BE49-F238E27FC236}">
                <a16:creationId xmlns:a16="http://schemas.microsoft.com/office/drawing/2014/main" id="{5018D083-D2AC-153C-8510-2B3811294C6B}"/>
              </a:ext>
            </a:extLst>
          </p:cNvPr>
          <p:cNvSpPr>
            <a:spLocks noGrp="1"/>
          </p:cNvSpPr>
          <p:nvPr>
            <p:ph type="title" hasCustomPrompt="1"/>
          </p:nvPr>
        </p:nvSpPr>
        <p:spPr>
          <a:xfrm>
            <a:off x="390525" y="347572"/>
            <a:ext cx="9367501" cy="432000"/>
          </a:xfrm>
          <a:prstGeom prst="rect">
            <a:avLst/>
          </a:prstGeom>
        </p:spPr>
        <p:txBody>
          <a:bodyPr lIns="0" tIns="0" rIns="0"/>
          <a:lstStyle>
            <a:lvl1pPr>
              <a:defRPr kumimoji="1" lang="ja-JP" altLang="en-US" sz="2800" b="1" i="0" kern="1200" dirty="0">
                <a:solidFill>
                  <a:srgbClr val="013C85"/>
                </a:solidFill>
                <a:latin typeface="Yu Gothic" panose="020B0400000000000000" pitchFamily="34" charset="-128"/>
                <a:ea typeface="Yu Gothic"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タイトルの書式設定</a:t>
            </a:r>
          </a:p>
        </p:txBody>
      </p:sp>
    </p:spTree>
    <p:extLst>
      <p:ext uri="{BB962C8B-B14F-4D97-AF65-F5344CB8AC3E}">
        <p14:creationId xmlns:p14="http://schemas.microsoft.com/office/powerpoint/2010/main" val="187763484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本文ページ（Photo）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5C3FDE2-46C8-2463-C44C-91188DA0B022}"/>
              </a:ext>
            </a:extLst>
          </p:cNvPr>
          <p:cNvSpPr>
            <a:spLocks noGrp="1"/>
          </p:cNvSpPr>
          <p:nvPr>
            <p:ph type="title" hasCustomPrompt="1"/>
          </p:nvPr>
        </p:nvSpPr>
        <p:spPr>
          <a:xfrm>
            <a:off x="6429600" y="1741550"/>
            <a:ext cx="4947481" cy="365125"/>
          </a:xfrm>
          <a:prstGeom prst="rect">
            <a:avLst/>
          </a:prstGeom>
        </p:spPr>
        <p:txBody>
          <a:bodyPr lIns="0" tIns="0" rIns="0" bIns="0"/>
          <a:lstStyle>
            <a:lvl1pPr>
              <a:defRPr kumimoji="1" lang="ja-JP" altLang="en-US" sz="2800" b="1" i="0" kern="1200" dirty="0">
                <a:solidFill>
                  <a:srgbClr val="013C85"/>
                </a:solidFill>
                <a:latin typeface="Yu Gothic" panose="020B0400000000000000" pitchFamily="34" charset="-128"/>
                <a:ea typeface="Yu Gothic"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タイトルの書式設定</a:t>
            </a:r>
          </a:p>
        </p:txBody>
      </p:sp>
      <p:sp>
        <p:nvSpPr>
          <p:cNvPr id="2" name="テキスト プレースホルダー 12">
            <a:extLst>
              <a:ext uri="{FF2B5EF4-FFF2-40B4-BE49-F238E27FC236}">
                <a16:creationId xmlns:a16="http://schemas.microsoft.com/office/drawing/2014/main" id="{422F49F7-97F3-7D1C-8735-21766B5E5CD8}"/>
              </a:ext>
            </a:extLst>
          </p:cNvPr>
          <p:cNvSpPr>
            <a:spLocks noGrp="1"/>
          </p:cNvSpPr>
          <p:nvPr>
            <p:ph type="body" sz="quarter" idx="19" hasCustomPrompt="1"/>
          </p:nvPr>
        </p:nvSpPr>
        <p:spPr>
          <a:xfrm>
            <a:off x="6428054" y="2630076"/>
            <a:ext cx="4949027" cy="3582440"/>
          </a:xfrm>
          <a:prstGeom prst="rect">
            <a:avLst/>
          </a:prstGeom>
        </p:spPr>
        <p:txBody>
          <a:bodyPr lIns="0" tIns="0" rIns="0" bIns="0">
            <a:noAutofit/>
          </a:bodyPr>
          <a:lstStyle>
            <a:lvl1pPr marL="176213" indent="-176213" defTabSz="479968">
              <a:spcBef>
                <a:spcPts val="600"/>
              </a:spcBef>
              <a:buFont typeface="Arial" panose="020B0604020202020204" pitchFamily="34" charset="0"/>
              <a:buChar char="•"/>
              <a:defRPr sz="2800" b="0" i="0">
                <a:solidFill>
                  <a:srgbClr val="013C85"/>
                </a:solidFill>
                <a:latin typeface="Yu Gothic Medium" panose="020B0400000000000000" pitchFamily="34" charset="-128"/>
                <a:ea typeface="Yu Gothic Medium" panose="020B0400000000000000" pitchFamily="34" charset="-128"/>
              </a:defRPr>
            </a:lvl1pPr>
            <a:lvl2pPr marL="442913" indent="-136525">
              <a:spcBef>
                <a:spcPts val="600"/>
              </a:spcBef>
              <a:defRPr b="0" i="0">
                <a:solidFill>
                  <a:srgbClr val="013C85"/>
                </a:solidFill>
                <a:latin typeface="Yu Gothic Medium" panose="020B0400000000000000" pitchFamily="34" charset="-128"/>
                <a:ea typeface="Yu Gothic Medium" panose="020B0400000000000000" pitchFamily="34" charset="-128"/>
              </a:defRPr>
            </a:lvl2pPr>
            <a:lvl3pPr marL="720725" indent="-146050">
              <a:spcBef>
                <a:spcPts val="600"/>
              </a:spcBef>
              <a:defRPr b="0" i="0">
                <a:solidFill>
                  <a:srgbClr val="013C85"/>
                </a:solidFill>
                <a:latin typeface="Yu Gothic Medium" panose="020B0400000000000000" pitchFamily="34" charset="-128"/>
                <a:ea typeface="Yu Gothic Medium" panose="020B0400000000000000" pitchFamily="34" charset="-128"/>
              </a:defRPr>
            </a:lvl3pPr>
            <a:lvl4pPr marL="989013" indent="-136525">
              <a:spcBef>
                <a:spcPts val="600"/>
              </a:spcBef>
              <a:defRPr b="0" i="0">
                <a:solidFill>
                  <a:srgbClr val="013C85"/>
                </a:solidFill>
                <a:latin typeface="Yu Gothic Medium" panose="020B0400000000000000" pitchFamily="34" charset="-128"/>
                <a:ea typeface="Yu Gothic Medium" panose="020B0400000000000000" pitchFamily="34" charset="-128"/>
              </a:defRPr>
            </a:lvl4pPr>
            <a:lvl5pPr marL="1255713" indent="-136525">
              <a:spcBef>
                <a:spcPts val="600"/>
              </a:spcBef>
              <a:defRPr b="0" i="0">
                <a:solidFill>
                  <a:srgbClr val="013C85"/>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
        <p:nvSpPr>
          <p:cNvPr id="16" name="Slide Number Placeholder 5">
            <a:extLst>
              <a:ext uri="{FF2B5EF4-FFF2-40B4-BE49-F238E27FC236}">
                <a16:creationId xmlns:a16="http://schemas.microsoft.com/office/drawing/2014/main" id="{7897D687-90EE-4A4F-C8E7-8CBB9A645AD9}"/>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rgbClr val="013C85"/>
                </a:solidFill>
              </a:rPr>
              <a:pPr/>
              <a:t>‹#›</a:t>
            </a:fld>
            <a:endParaRPr kumimoji="1" lang="ja-JP" altLang="en-US" sz="1600">
              <a:solidFill>
                <a:srgbClr val="013C85"/>
              </a:solidFill>
            </a:endParaRPr>
          </a:p>
        </p:txBody>
      </p:sp>
      <p:sp>
        <p:nvSpPr>
          <p:cNvPr id="3" name="図プレースホルダー 16">
            <a:extLst>
              <a:ext uri="{FF2B5EF4-FFF2-40B4-BE49-F238E27FC236}">
                <a16:creationId xmlns:a16="http://schemas.microsoft.com/office/drawing/2014/main" id="{0250B0A2-D4B9-A4DC-0554-2326F56D8D5C}"/>
              </a:ext>
            </a:extLst>
          </p:cNvPr>
          <p:cNvSpPr>
            <a:spLocks noGrp="1"/>
          </p:cNvSpPr>
          <p:nvPr>
            <p:ph type="pic" sz="quarter" idx="10"/>
          </p:nvPr>
        </p:nvSpPr>
        <p:spPr>
          <a:xfrm>
            <a:off x="0" y="0"/>
            <a:ext cx="6095206" cy="6858000"/>
          </a:xfrm>
          <a:prstGeom prst="rect">
            <a:avLst/>
          </a:prstGeom>
          <a:solidFill>
            <a:srgbClr val="CACACA"/>
          </a:solidFill>
        </p:spPr>
        <p:txBody>
          <a:bodyPr/>
          <a:lstStyle>
            <a:lvl1pPr>
              <a:defRPr lang="ja-JP" altLang="en-US" sz="1800">
                <a:solidFill>
                  <a:schemeClr val="accent6"/>
                </a:solidFill>
              </a:defRPr>
            </a:lvl1pPr>
          </a:lstStyle>
          <a:p>
            <a:pPr marL="0" lvl="0" indent="0" algn="ctr">
              <a:lnSpc>
                <a:spcPct val="100000"/>
              </a:lnSpc>
              <a:buNone/>
            </a:pPr>
            <a:endParaRPr kumimoji="1" lang="en-US" altLang="ja-JP" dirty="0"/>
          </a:p>
          <a:p>
            <a:pPr marL="0" lvl="0" indent="0" algn="ctr">
              <a:lnSpc>
                <a:spcPct val="100000"/>
              </a:lnSpc>
              <a:buNone/>
            </a:pPr>
            <a:r>
              <a:rPr kumimoji="1" lang="ja-JP" altLang="en-US"/>
              <a:t>下のアイコンをクリックして画像を入れてください。</a:t>
            </a:r>
          </a:p>
        </p:txBody>
      </p:sp>
      <p:sp>
        <p:nvSpPr>
          <p:cNvPr id="4" name="Date Placeholder 3">
            <a:extLst>
              <a:ext uri="{FF2B5EF4-FFF2-40B4-BE49-F238E27FC236}">
                <a16:creationId xmlns:a16="http://schemas.microsoft.com/office/drawing/2014/main" id="{F6F674F5-4E57-E04C-7651-6DF5B186CA40}"/>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rgbClr val="013C85"/>
                </a:solidFill>
              </a:rPr>
              <a:t>ⓒ ITOCHU Techno-Solutions Corporation</a:t>
            </a:r>
            <a:endParaRPr kumimoji="1" lang="ja-JP" altLang="en-US" sz="700" dirty="0">
              <a:solidFill>
                <a:srgbClr val="013C85"/>
              </a:solidFill>
            </a:endParaRPr>
          </a:p>
        </p:txBody>
      </p:sp>
    </p:spTree>
    <p:extLst>
      <p:ext uri="{BB962C8B-B14F-4D97-AF65-F5344CB8AC3E}">
        <p14:creationId xmlns:p14="http://schemas.microsoft.com/office/powerpoint/2010/main" val="4137657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本文ページ（Photo）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図プレースホルダー 16">
            <a:extLst>
              <a:ext uri="{FF2B5EF4-FFF2-40B4-BE49-F238E27FC236}">
                <a16:creationId xmlns:a16="http://schemas.microsoft.com/office/drawing/2014/main" id="{40FE2F04-6B75-1C75-F9DF-825DA93754B6}"/>
              </a:ext>
            </a:extLst>
          </p:cNvPr>
          <p:cNvSpPr>
            <a:spLocks noGrp="1"/>
          </p:cNvSpPr>
          <p:nvPr>
            <p:ph type="pic" sz="quarter" idx="10"/>
          </p:nvPr>
        </p:nvSpPr>
        <p:spPr>
          <a:xfrm>
            <a:off x="0" y="1736726"/>
            <a:ext cx="12192000" cy="5121275"/>
          </a:xfrm>
          <a:prstGeom prst="rect">
            <a:avLst/>
          </a:prstGeom>
          <a:solidFill>
            <a:srgbClr val="CACACA"/>
          </a:solidFill>
        </p:spPr>
        <p:txBody>
          <a:bodyPr/>
          <a:lstStyle>
            <a:lvl1pPr marL="0" indent="0" algn="ctr">
              <a:lnSpc>
                <a:spcPct val="100000"/>
              </a:lnSpc>
              <a:buNone/>
              <a:defRPr sz="1800">
                <a:solidFill>
                  <a:schemeClr val="accent6"/>
                </a:solidFill>
              </a:defRPr>
            </a:lvl1pPr>
          </a:lstStyle>
          <a:p>
            <a:endParaRPr kumimoji="1" lang="en-US" altLang="ja-JP" dirty="0"/>
          </a:p>
          <a:p>
            <a:endParaRPr kumimoji="1" lang="en-US" altLang="ja-JP" dirty="0"/>
          </a:p>
          <a:p>
            <a:r>
              <a:rPr kumimoji="1" lang="ja-JP" altLang="en-US"/>
              <a:t>下のアイコンをクリックして画像を入れてください。</a:t>
            </a:r>
          </a:p>
        </p:txBody>
      </p:sp>
      <p:sp>
        <p:nvSpPr>
          <p:cNvPr id="8" name="Date Placeholder 3">
            <a:extLst>
              <a:ext uri="{FF2B5EF4-FFF2-40B4-BE49-F238E27FC236}">
                <a16:creationId xmlns:a16="http://schemas.microsoft.com/office/drawing/2014/main" id="{3F42955C-2661-77B4-7E94-6C49CE94C967}"/>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rgbClr val="013C85"/>
                </a:solidFill>
              </a:rPr>
              <a:t>ⓒ ITOCHU Techno-Solutions Corporation</a:t>
            </a:r>
            <a:endParaRPr kumimoji="1" lang="ja-JP" altLang="en-US" sz="700">
              <a:solidFill>
                <a:srgbClr val="013C85"/>
              </a:solidFill>
            </a:endParaRPr>
          </a:p>
        </p:txBody>
      </p:sp>
      <p:sp>
        <p:nvSpPr>
          <p:cNvPr id="9" name="Slide Number Placeholder 5">
            <a:extLst>
              <a:ext uri="{FF2B5EF4-FFF2-40B4-BE49-F238E27FC236}">
                <a16:creationId xmlns:a16="http://schemas.microsoft.com/office/drawing/2014/main" id="{3121B00E-FCA3-D75D-90B2-7E55D24110B4}"/>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rgbClr val="013C85"/>
                </a:solidFill>
              </a:rPr>
              <a:pPr/>
              <a:t>‹#›</a:t>
            </a:fld>
            <a:endParaRPr kumimoji="1" lang="ja-JP" altLang="en-US" sz="1600">
              <a:solidFill>
                <a:srgbClr val="013C85"/>
              </a:solidFill>
            </a:endParaRPr>
          </a:p>
        </p:txBody>
      </p:sp>
      <p:sp>
        <p:nvSpPr>
          <p:cNvPr id="2" name="タイトル 11">
            <a:extLst>
              <a:ext uri="{FF2B5EF4-FFF2-40B4-BE49-F238E27FC236}">
                <a16:creationId xmlns:a16="http://schemas.microsoft.com/office/drawing/2014/main" id="{4888B4B8-7FA4-9F5C-FE43-6ADC1EAC8415}"/>
              </a:ext>
            </a:extLst>
          </p:cNvPr>
          <p:cNvSpPr>
            <a:spLocks noGrp="1"/>
          </p:cNvSpPr>
          <p:nvPr>
            <p:ph type="title" hasCustomPrompt="1"/>
          </p:nvPr>
        </p:nvSpPr>
        <p:spPr>
          <a:xfrm>
            <a:off x="390525" y="347572"/>
            <a:ext cx="9367501" cy="432000"/>
          </a:xfrm>
          <a:prstGeom prst="rect">
            <a:avLst/>
          </a:prstGeom>
        </p:spPr>
        <p:txBody>
          <a:bodyPr lIns="0" tIns="0" rIns="0"/>
          <a:lstStyle>
            <a:lvl1pPr>
              <a:defRPr kumimoji="1" lang="ja-JP" altLang="en-US" sz="2800" b="1" i="0" kern="1200" dirty="0">
                <a:solidFill>
                  <a:srgbClr val="013C85"/>
                </a:solidFill>
                <a:latin typeface="Yu Gothic" panose="020B0400000000000000" pitchFamily="34" charset="-128"/>
                <a:ea typeface="Yu Gothic"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タイトルの書式設定</a:t>
            </a:r>
          </a:p>
        </p:txBody>
      </p:sp>
    </p:spTree>
    <p:extLst>
      <p:ext uri="{BB962C8B-B14F-4D97-AF65-F5344CB8AC3E}">
        <p14:creationId xmlns:p14="http://schemas.microsoft.com/office/powerpoint/2010/main" val="25801510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801203"/>
      </p:ext>
    </p:extLst>
  </p:cSld>
  <p:clrMap bg1="lt1" tx1="dk1" bg2="lt2" tx2="dk2" accent1="accent1" accent2="accent2" accent3="accent3" accent4="accent4" accent5="accent5" accent6="accent6" hlink="hlink" folHlink="folHlink"/>
  <p:sldLayoutIdLst>
    <p:sldLayoutId id="2147483696" r:id="rId1"/>
    <p:sldLayoutId id="2147483721" r:id="rId2"/>
    <p:sldLayoutId id="2147483697" r:id="rId3"/>
    <p:sldLayoutId id="2147483698" r:id="rId4"/>
    <p:sldLayoutId id="2147483699" r:id="rId5"/>
    <p:sldLayoutId id="2147483700" r:id="rId6"/>
    <p:sldLayoutId id="2147483701" r:id="rId7"/>
    <p:sldLayoutId id="2147483702" r:id="rId8"/>
    <p:sldLayoutId id="2147483703" r:id="rId9"/>
    <p:sldLayoutId id="2147483717" r:id="rId10"/>
    <p:sldLayoutId id="2147483720"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00">
          <p15:clr>
            <a:srgbClr val="F26B43"/>
          </p15:clr>
        </p15:guide>
        <p15:guide id="2" pos="512">
          <p15:clr>
            <a:srgbClr val="F26B43"/>
          </p15:clr>
        </p15:guide>
        <p15:guide id="3" pos="7168">
          <p15:clr>
            <a:srgbClr val="F26B43"/>
          </p15:clr>
        </p15:guide>
        <p15:guide id="4" orient="horz" pos="1093">
          <p15:clr>
            <a:srgbClr val="F26B43"/>
          </p15:clr>
        </p15:guide>
        <p15:guide id="5" orient="horz" pos="391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2548"/>
        </a:solidFill>
        <a:effectLst/>
      </p:bgPr>
    </p:bg>
    <p:spTree>
      <p:nvGrpSpPr>
        <p:cNvPr id="1" name=""/>
        <p:cNvGrpSpPr/>
        <p:nvPr/>
      </p:nvGrpSpPr>
      <p:grpSpPr>
        <a:xfrm>
          <a:off x="0" y="0"/>
          <a:ext cx="0" cy="0"/>
          <a:chOff x="0" y="0"/>
          <a:chExt cx="0" cy="0"/>
        </a:xfrm>
      </p:grpSpPr>
      <p:grpSp>
        <p:nvGrpSpPr>
          <p:cNvPr id="102" name="グループ化 101">
            <a:extLst>
              <a:ext uri="{FF2B5EF4-FFF2-40B4-BE49-F238E27FC236}">
                <a16:creationId xmlns:a16="http://schemas.microsoft.com/office/drawing/2014/main" id="{2A6515A1-C749-A0BC-346F-9E9C625C5863}"/>
              </a:ext>
            </a:extLst>
          </p:cNvPr>
          <p:cNvGrpSpPr/>
          <p:nvPr userDrawn="1"/>
        </p:nvGrpSpPr>
        <p:grpSpPr>
          <a:xfrm>
            <a:off x="-2646410" y="0"/>
            <a:ext cx="2427336" cy="3886563"/>
            <a:chOff x="-2646410" y="0"/>
            <a:chExt cx="2427336" cy="3886563"/>
          </a:xfrm>
        </p:grpSpPr>
        <p:grpSp>
          <p:nvGrpSpPr>
            <p:cNvPr id="103" name="グループ化 102">
              <a:extLst>
                <a:ext uri="{FF2B5EF4-FFF2-40B4-BE49-F238E27FC236}">
                  <a16:creationId xmlns:a16="http://schemas.microsoft.com/office/drawing/2014/main" id="{19C9587B-15BF-A9AB-0C96-71EB75119A11}"/>
                </a:ext>
              </a:extLst>
            </p:cNvPr>
            <p:cNvGrpSpPr/>
            <p:nvPr userDrawn="1"/>
          </p:nvGrpSpPr>
          <p:grpSpPr>
            <a:xfrm>
              <a:off x="-2646407" y="4228"/>
              <a:ext cx="377678" cy="1861107"/>
              <a:chOff x="-3408415" y="-29139"/>
              <a:chExt cx="452007" cy="2227368"/>
            </a:xfrm>
          </p:grpSpPr>
          <p:grpSp>
            <p:nvGrpSpPr>
              <p:cNvPr id="146" name="グループ化 145">
                <a:extLst>
                  <a:ext uri="{FF2B5EF4-FFF2-40B4-BE49-F238E27FC236}">
                    <a16:creationId xmlns:a16="http://schemas.microsoft.com/office/drawing/2014/main" id="{B6FE1A51-6305-DC4F-77C3-52DABE489F12}"/>
                  </a:ext>
                </a:extLst>
              </p:cNvPr>
              <p:cNvGrpSpPr/>
              <p:nvPr userDrawn="1"/>
            </p:nvGrpSpPr>
            <p:grpSpPr>
              <a:xfrm>
                <a:off x="-3408415" y="123410"/>
                <a:ext cx="452007" cy="2074819"/>
                <a:chOff x="-2709812" y="0"/>
                <a:chExt cx="763449" cy="3504430"/>
              </a:xfrm>
            </p:grpSpPr>
            <p:sp>
              <p:nvSpPr>
                <p:cNvPr id="148" name="正方形/長方形 147">
                  <a:extLst>
                    <a:ext uri="{FF2B5EF4-FFF2-40B4-BE49-F238E27FC236}">
                      <a16:creationId xmlns:a16="http://schemas.microsoft.com/office/drawing/2014/main" id="{C5DBBDCB-3CE3-30FC-A7B9-01E60F0D3B6B}"/>
                    </a:ext>
                  </a:extLst>
                </p:cNvPr>
                <p:cNvSpPr/>
                <p:nvPr userDrawn="1"/>
              </p:nvSpPr>
              <p:spPr>
                <a:xfrm>
                  <a:off x="-2709812" y="0"/>
                  <a:ext cx="763449" cy="71680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lang="ja-JP" altLang="en-US" b="0" i="0" u="none" strike="noStrike" cap="none" spc="0" normalizeH="0" baseline="0" noProof="0" dirty="0">
                    <a:ln>
                      <a:noFill/>
                    </a:ln>
                    <a:solidFill>
                      <a:srgbClr val="005CCA"/>
                    </a:solidFill>
                    <a:effectLst/>
                    <a:uLnTx/>
                    <a:uFillTx/>
                    <a:latin typeface="游ゴシック Medium"/>
                    <a:ea typeface="游ゴシック Medium"/>
                  </a:endParaRPr>
                </a:p>
              </p:txBody>
            </p:sp>
            <p:sp>
              <p:nvSpPr>
                <p:cNvPr id="149" name="正方形/長方形 148">
                  <a:extLst>
                    <a:ext uri="{FF2B5EF4-FFF2-40B4-BE49-F238E27FC236}">
                      <a16:creationId xmlns:a16="http://schemas.microsoft.com/office/drawing/2014/main" id="{B55946F3-4F27-B931-8272-0BE2CFD6E60E}"/>
                    </a:ext>
                  </a:extLst>
                </p:cNvPr>
                <p:cNvSpPr/>
                <p:nvPr userDrawn="1"/>
              </p:nvSpPr>
              <p:spPr>
                <a:xfrm>
                  <a:off x="-2709812" y="929207"/>
                  <a:ext cx="763449" cy="71680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lang="ja-JP" altLang="en-US" b="0" i="0" u="none" strike="noStrike" cap="none" spc="0" normalizeH="0" baseline="0" noProof="0" dirty="0">
                    <a:ln>
                      <a:noFill/>
                    </a:ln>
                    <a:solidFill>
                      <a:srgbClr val="005CCA"/>
                    </a:solidFill>
                    <a:effectLst/>
                    <a:uLnTx/>
                    <a:uFillTx/>
                    <a:latin typeface="游ゴシック Medium"/>
                    <a:ea typeface="游ゴシック Medium"/>
                  </a:endParaRPr>
                </a:p>
              </p:txBody>
            </p:sp>
            <p:sp>
              <p:nvSpPr>
                <p:cNvPr id="150" name="正方形/長方形 149">
                  <a:extLst>
                    <a:ext uri="{FF2B5EF4-FFF2-40B4-BE49-F238E27FC236}">
                      <a16:creationId xmlns:a16="http://schemas.microsoft.com/office/drawing/2014/main" id="{236D03E7-F13E-9EBA-BD8C-AC69BCD60757}"/>
                    </a:ext>
                  </a:extLst>
                </p:cNvPr>
                <p:cNvSpPr/>
                <p:nvPr userDrawn="1"/>
              </p:nvSpPr>
              <p:spPr>
                <a:xfrm>
                  <a:off x="-2709812" y="1858417"/>
                  <a:ext cx="763449" cy="71680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lang="ja-JP" altLang="en-US" b="0" i="0" u="none" strike="noStrike" cap="none" spc="0" normalizeH="0" baseline="0" noProof="0">
                    <a:ln>
                      <a:noFill/>
                    </a:ln>
                    <a:solidFill>
                      <a:srgbClr val="005CCA"/>
                    </a:solidFill>
                    <a:effectLst/>
                    <a:uLnTx/>
                    <a:uFillTx/>
                    <a:latin typeface="游ゴシック Medium"/>
                    <a:ea typeface="游ゴシック Medium"/>
                  </a:endParaRPr>
                </a:p>
              </p:txBody>
            </p:sp>
            <p:sp>
              <p:nvSpPr>
                <p:cNvPr id="151" name="正方形/長方形 150">
                  <a:extLst>
                    <a:ext uri="{FF2B5EF4-FFF2-40B4-BE49-F238E27FC236}">
                      <a16:creationId xmlns:a16="http://schemas.microsoft.com/office/drawing/2014/main" id="{DA49A960-13EB-D5D9-8D00-6EFE7F3E2818}"/>
                    </a:ext>
                  </a:extLst>
                </p:cNvPr>
                <p:cNvSpPr/>
                <p:nvPr userDrawn="1"/>
              </p:nvSpPr>
              <p:spPr>
                <a:xfrm>
                  <a:off x="-2709812" y="2787621"/>
                  <a:ext cx="763449" cy="71680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lang="ja-JP" altLang="en-US" b="0" i="0" u="none" strike="noStrike" cap="none" spc="0" normalizeH="0" baseline="0" noProof="0">
                    <a:ln>
                      <a:noFill/>
                    </a:ln>
                    <a:solidFill>
                      <a:srgbClr val="005CCA"/>
                    </a:solidFill>
                    <a:effectLst/>
                    <a:uLnTx/>
                    <a:uFillTx/>
                    <a:latin typeface="游ゴシック Medium"/>
                    <a:ea typeface="游ゴシック Medium"/>
                  </a:endParaRPr>
                </a:p>
              </p:txBody>
            </p:sp>
          </p:grpSp>
          <p:sp>
            <p:nvSpPr>
              <p:cNvPr id="147" name="正方形/長方形 146">
                <a:extLst>
                  <a:ext uri="{FF2B5EF4-FFF2-40B4-BE49-F238E27FC236}">
                    <a16:creationId xmlns:a16="http://schemas.microsoft.com/office/drawing/2014/main" id="{7A7151D1-90FE-BC82-CEDE-BC2863D2D256}"/>
                  </a:ext>
                </a:extLst>
              </p:cNvPr>
              <p:cNvSpPr/>
              <p:nvPr userDrawn="1"/>
            </p:nvSpPr>
            <p:spPr>
              <a:xfrm>
                <a:off x="-3333738" y="-29139"/>
                <a:ext cx="302661" cy="1065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游ゴシック Medium"/>
                    <a:ea typeface="游ゴシック Medium"/>
                    <a:cs typeface="+mn-cs"/>
                  </a:rPr>
                  <a:t>1</a:t>
                </a:r>
                <a:endParaRPr kumimoji="1" lang="ja-JP" altLang="en-US" sz="1200" b="0" i="0" u="none" strike="noStrike" kern="1200" cap="none" spc="0" normalizeH="0" baseline="0" noProof="0" dirty="0">
                  <a:ln>
                    <a:noFill/>
                  </a:ln>
                  <a:solidFill>
                    <a:srgbClr val="000000"/>
                  </a:solidFill>
                  <a:effectLst/>
                  <a:uLnTx/>
                  <a:uFillTx/>
                  <a:latin typeface="游ゴシック Medium"/>
                  <a:ea typeface="游ゴシック Medium"/>
                  <a:cs typeface="+mn-cs"/>
                </a:endParaRPr>
              </a:p>
            </p:txBody>
          </p:sp>
        </p:grpSp>
        <p:grpSp>
          <p:nvGrpSpPr>
            <p:cNvPr id="104" name="グループ化 103">
              <a:extLst>
                <a:ext uri="{FF2B5EF4-FFF2-40B4-BE49-F238E27FC236}">
                  <a16:creationId xmlns:a16="http://schemas.microsoft.com/office/drawing/2014/main" id="{BB3B4968-03F7-EFB5-9D05-1226DCE43BC3}"/>
                </a:ext>
              </a:extLst>
            </p:cNvPr>
            <p:cNvGrpSpPr/>
            <p:nvPr userDrawn="1"/>
          </p:nvGrpSpPr>
          <p:grpSpPr>
            <a:xfrm>
              <a:off x="-1963191" y="0"/>
              <a:ext cx="377678" cy="1865335"/>
              <a:chOff x="-2590733" y="-34199"/>
              <a:chExt cx="452006" cy="2232435"/>
            </a:xfrm>
          </p:grpSpPr>
          <p:grpSp>
            <p:nvGrpSpPr>
              <p:cNvPr id="140" name="グループ化 139">
                <a:extLst>
                  <a:ext uri="{FF2B5EF4-FFF2-40B4-BE49-F238E27FC236}">
                    <a16:creationId xmlns:a16="http://schemas.microsoft.com/office/drawing/2014/main" id="{40870C4B-4B8C-762F-1233-8CA263DD493D}"/>
                  </a:ext>
                </a:extLst>
              </p:cNvPr>
              <p:cNvGrpSpPr/>
              <p:nvPr userDrawn="1"/>
            </p:nvGrpSpPr>
            <p:grpSpPr>
              <a:xfrm>
                <a:off x="-2590733" y="123410"/>
                <a:ext cx="452006" cy="2074826"/>
                <a:chOff x="-1330808" y="19671"/>
                <a:chExt cx="763449" cy="3504430"/>
              </a:xfrm>
            </p:grpSpPr>
            <p:sp>
              <p:nvSpPr>
                <p:cNvPr id="142" name="正方形/長方形 141">
                  <a:extLst>
                    <a:ext uri="{FF2B5EF4-FFF2-40B4-BE49-F238E27FC236}">
                      <a16:creationId xmlns:a16="http://schemas.microsoft.com/office/drawing/2014/main" id="{07B4AAAF-C516-C67C-186D-AB136F2C776D}"/>
                    </a:ext>
                  </a:extLst>
                </p:cNvPr>
                <p:cNvSpPr/>
                <p:nvPr userDrawn="1"/>
              </p:nvSpPr>
              <p:spPr>
                <a:xfrm>
                  <a:off x="-1330808" y="19671"/>
                  <a:ext cx="763449" cy="71680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lang="ja-JP" altLang="en-US" b="0" i="0" u="none" strike="noStrike" cap="none" spc="0" normalizeH="0" baseline="0" noProof="0" dirty="0">
                    <a:ln>
                      <a:noFill/>
                    </a:ln>
                    <a:solidFill>
                      <a:srgbClr val="005CCA"/>
                    </a:solidFill>
                    <a:effectLst/>
                    <a:uLnTx/>
                    <a:uFillTx/>
                    <a:latin typeface="游ゴシック Medium"/>
                    <a:ea typeface="游ゴシック Medium"/>
                  </a:endParaRPr>
                </a:p>
              </p:txBody>
            </p:sp>
            <p:sp>
              <p:nvSpPr>
                <p:cNvPr id="143" name="正方形/長方形 142">
                  <a:extLst>
                    <a:ext uri="{FF2B5EF4-FFF2-40B4-BE49-F238E27FC236}">
                      <a16:creationId xmlns:a16="http://schemas.microsoft.com/office/drawing/2014/main" id="{AABC157E-89C4-C3A2-79E3-A95F9497C9D7}"/>
                    </a:ext>
                  </a:extLst>
                </p:cNvPr>
                <p:cNvSpPr/>
                <p:nvPr userDrawn="1"/>
              </p:nvSpPr>
              <p:spPr>
                <a:xfrm>
                  <a:off x="-1330808" y="948878"/>
                  <a:ext cx="763449" cy="716808"/>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lang="ja-JP" altLang="en-US" b="0" i="0" u="none" strike="noStrike" cap="none" spc="0" normalizeH="0" baseline="0" noProof="0" dirty="0">
                    <a:ln>
                      <a:noFill/>
                    </a:ln>
                    <a:solidFill>
                      <a:srgbClr val="005CCA"/>
                    </a:solidFill>
                    <a:effectLst/>
                    <a:uLnTx/>
                    <a:uFillTx/>
                    <a:latin typeface="游ゴシック Medium"/>
                    <a:ea typeface="游ゴシック Medium"/>
                  </a:endParaRPr>
                </a:p>
              </p:txBody>
            </p:sp>
            <p:sp>
              <p:nvSpPr>
                <p:cNvPr id="144" name="正方形/長方形 143">
                  <a:extLst>
                    <a:ext uri="{FF2B5EF4-FFF2-40B4-BE49-F238E27FC236}">
                      <a16:creationId xmlns:a16="http://schemas.microsoft.com/office/drawing/2014/main" id="{3E8B0085-338C-84C0-240F-C5979C644520}"/>
                    </a:ext>
                  </a:extLst>
                </p:cNvPr>
                <p:cNvSpPr/>
                <p:nvPr userDrawn="1"/>
              </p:nvSpPr>
              <p:spPr>
                <a:xfrm>
                  <a:off x="-1330808" y="1878086"/>
                  <a:ext cx="763449" cy="716808"/>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lang="ja-JP" altLang="en-US" b="0" i="0" u="none" strike="noStrike" cap="none" spc="0" normalizeH="0" baseline="0" noProof="0">
                    <a:ln>
                      <a:noFill/>
                    </a:ln>
                    <a:solidFill>
                      <a:srgbClr val="005CCA"/>
                    </a:solidFill>
                    <a:effectLst/>
                    <a:uLnTx/>
                    <a:uFillTx/>
                    <a:latin typeface="游ゴシック Medium"/>
                    <a:ea typeface="游ゴシック Medium"/>
                  </a:endParaRPr>
                </a:p>
              </p:txBody>
            </p:sp>
            <p:sp>
              <p:nvSpPr>
                <p:cNvPr id="145" name="正方形/長方形 144">
                  <a:extLst>
                    <a:ext uri="{FF2B5EF4-FFF2-40B4-BE49-F238E27FC236}">
                      <a16:creationId xmlns:a16="http://schemas.microsoft.com/office/drawing/2014/main" id="{1EAE1E9D-4608-F208-B806-081AF05F2419}"/>
                    </a:ext>
                  </a:extLst>
                </p:cNvPr>
                <p:cNvSpPr/>
                <p:nvPr userDrawn="1"/>
              </p:nvSpPr>
              <p:spPr>
                <a:xfrm>
                  <a:off x="-1330808" y="2807293"/>
                  <a:ext cx="763449" cy="716808"/>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lang="ja-JP" altLang="en-US" b="0" i="0" u="none" strike="noStrike" cap="none" spc="0" normalizeH="0" baseline="0" noProof="0">
                    <a:ln>
                      <a:noFill/>
                    </a:ln>
                    <a:solidFill>
                      <a:srgbClr val="005CCA"/>
                    </a:solidFill>
                    <a:effectLst/>
                    <a:uLnTx/>
                    <a:uFillTx/>
                    <a:latin typeface="游ゴシック Medium"/>
                    <a:ea typeface="游ゴシック Medium"/>
                  </a:endParaRPr>
                </a:p>
              </p:txBody>
            </p:sp>
          </p:grpSp>
          <p:sp>
            <p:nvSpPr>
              <p:cNvPr id="141" name="正方形/長方形 140">
                <a:extLst>
                  <a:ext uri="{FF2B5EF4-FFF2-40B4-BE49-F238E27FC236}">
                    <a16:creationId xmlns:a16="http://schemas.microsoft.com/office/drawing/2014/main" id="{45281B4E-3FC9-2CAE-9D3A-531038B9295A}"/>
                  </a:ext>
                </a:extLst>
              </p:cNvPr>
              <p:cNvSpPr/>
              <p:nvPr userDrawn="1"/>
            </p:nvSpPr>
            <p:spPr>
              <a:xfrm>
                <a:off x="-2516059" y="-34199"/>
                <a:ext cx="302661" cy="1065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游ゴシック Medium"/>
                    <a:ea typeface="游ゴシック Medium"/>
                    <a:cs typeface="+mn-cs"/>
                  </a:rPr>
                  <a:t>2</a:t>
                </a:r>
              </a:p>
            </p:txBody>
          </p:sp>
        </p:grpSp>
        <p:grpSp>
          <p:nvGrpSpPr>
            <p:cNvPr id="105" name="グループ化 104">
              <a:extLst>
                <a:ext uri="{FF2B5EF4-FFF2-40B4-BE49-F238E27FC236}">
                  <a16:creationId xmlns:a16="http://schemas.microsoft.com/office/drawing/2014/main" id="{2E766990-C27E-EA55-1781-F033EDF09B32}"/>
                </a:ext>
              </a:extLst>
            </p:cNvPr>
            <p:cNvGrpSpPr/>
            <p:nvPr userDrawn="1"/>
          </p:nvGrpSpPr>
          <p:grpSpPr>
            <a:xfrm>
              <a:off x="-2646410" y="2018118"/>
              <a:ext cx="377678" cy="1868445"/>
              <a:chOff x="-3408411" y="2381088"/>
              <a:chExt cx="452006" cy="2236157"/>
            </a:xfrm>
          </p:grpSpPr>
          <p:grpSp>
            <p:nvGrpSpPr>
              <p:cNvPr id="134" name="グループ化 133">
                <a:extLst>
                  <a:ext uri="{FF2B5EF4-FFF2-40B4-BE49-F238E27FC236}">
                    <a16:creationId xmlns:a16="http://schemas.microsoft.com/office/drawing/2014/main" id="{F2683BAA-BB59-78DB-06E7-869C1221F5D6}"/>
                  </a:ext>
                </a:extLst>
              </p:cNvPr>
              <p:cNvGrpSpPr/>
              <p:nvPr userDrawn="1"/>
            </p:nvGrpSpPr>
            <p:grpSpPr>
              <a:xfrm>
                <a:off x="-3408411" y="2542419"/>
                <a:ext cx="452006" cy="2074826"/>
                <a:chOff x="-1330809" y="3775503"/>
                <a:chExt cx="763449" cy="3504430"/>
              </a:xfrm>
            </p:grpSpPr>
            <p:sp>
              <p:nvSpPr>
                <p:cNvPr id="136" name="正方形/長方形 135">
                  <a:extLst>
                    <a:ext uri="{FF2B5EF4-FFF2-40B4-BE49-F238E27FC236}">
                      <a16:creationId xmlns:a16="http://schemas.microsoft.com/office/drawing/2014/main" id="{7D1A4794-6B14-F565-B081-495B32B5C4FF}"/>
                    </a:ext>
                  </a:extLst>
                </p:cNvPr>
                <p:cNvSpPr/>
                <p:nvPr userDrawn="1"/>
              </p:nvSpPr>
              <p:spPr>
                <a:xfrm>
                  <a:off x="-1330809" y="3775503"/>
                  <a:ext cx="763449" cy="71680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5CCA"/>
                    </a:solidFill>
                    <a:effectLst/>
                    <a:uLnTx/>
                    <a:uFillTx/>
                    <a:latin typeface="游ゴシック Medium"/>
                    <a:ea typeface="游ゴシック Medium"/>
                    <a:cs typeface="+mn-cs"/>
                  </a:endParaRPr>
                </a:p>
              </p:txBody>
            </p:sp>
            <p:sp>
              <p:nvSpPr>
                <p:cNvPr id="137" name="正方形/長方形 136">
                  <a:extLst>
                    <a:ext uri="{FF2B5EF4-FFF2-40B4-BE49-F238E27FC236}">
                      <a16:creationId xmlns:a16="http://schemas.microsoft.com/office/drawing/2014/main" id="{3DFEE7B0-E14B-4F30-E950-763555BBEE1F}"/>
                    </a:ext>
                  </a:extLst>
                </p:cNvPr>
                <p:cNvSpPr/>
                <p:nvPr userDrawn="1"/>
              </p:nvSpPr>
              <p:spPr>
                <a:xfrm>
                  <a:off x="-1330809" y="4704710"/>
                  <a:ext cx="763449" cy="716808"/>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sp>
              <p:nvSpPr>
                <p:cNvPr id="138" name="正方形/長方形 137">
                  <a:extLst>
                    <a:ext uri="{FF2B5EF4-FFF2-40B4-BE49-F238E27FC236}">
                      <a16:creationId xmlns:a16="http://schemas.microsoft.com/office/drawing/2014/main" id="{2FC9360E-B924-EA87-A03C-E03C9061289F}"/>
                    </a:ext>
                  </a:extLst>
                </p:cNvPr>
                <p:cNvSpPr/>
                <p:nvPr userDrawn="1"/>
              </p:nvSpPr>
              <p:spPr>
                <a:xfrm>
                  <a:off x="-1330809" y="5633918"/>
                  <a:ext cx="763449" cy="71680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sp>
              <p:nvSpPr>
                <p:cNvPr id="139" name="正方形/長方形 138">
                  <a:extLst>
                    <a:ext uri="{FF2B5EF4-FFF2-40B4-BE49-F238E27FC236}">
                      <a16:creationId xmlns:a16="http://schemas.microsoft.com/office/drawing/2014/main" id="{8BD22451-53EC-469E-E205-88E7CA78C936}"/>
                    </a:ext>
                  </a:extLst>
                </p:cNvPr>
                <p:cNvSpPr/>
                <p:nvPr userDrawn="1"/>
              </p:nvSpPr>
              <p:spPr>
                <a:xfrm>
                  <a:off x="-1330809" y="6563125"/>
                  <a:ext cx="763449" cy="716808"/>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grpSp>
          <p:sp>
            <p:nvSpPr>
              <p:cNvPr id="135" name="正方形/長方形 134">
                <a:extLst>
                  <a:ext uri="{FF2B5EF4-FFF2-40B4-BE49-F238E27FC236}">
                    <a16:creationId xmlns:a16="http://schemas.microsoft.com/office/drawing/2014/main" id="{D582AC40-7A97-BBE5-3EE2-BA527C697A33}"/>
                  </a:ext>
                </a:extLst>
              </p:cNvPr>
              <p:cNvSpPr/>
              <p:nvPr userDrawn="1"/>
            </p:nvSpPr>
            <p:spPr>
              <a:xfrm>
                <a:off x="-3333738" y="2381088"/>
                <a:ext cx="302661" cy="1065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游ゴシック Medium"/>
                    <a:ea typeface="游ゴシック Medium"/>
                    <a:cs typeface="+mn-cs"/>
                  </a:rPr>
                  <a:t>5</a:t>
                </a:r>
                <a:endParaRPr kumimoji="1" lang="ja-JP" altLang="en-US" sz="1200" b="0" i="0" u="none" strike="noStrike" kern="1200" cap="none" spc="0" normalizeH="0" baseline="0" noProof="0" dirty="0">
                  <a:ln>
                    <a:noFill/>
                  </a:ln>
                  <a:solidFill>
                    <a:srgbClr val="000000"/>
                  </a:solidFill>
                  <a:effectLst/>
                  <a:uLnTx/>
                  <a:uFillTx/>
                  <a:latin typeface="游ゴシック Medium"/>
                  <a:ea typeface="游ゴシック Medium"/>
                  <a:cs typeface="+mn-cs"/>
                </a:endParaRPr>
              </a:p>
            </p:txBody>
          </p:sp>
        </p:grpSp>
        <p:grpSp>
          <p:nvGrpSpPr>
            <p:cNvPr id="106" name="グループ化 105">
              <a:extLst>
                <a:ext uri="{FF2B5EF4-FFF2-40B4-BE49-F238E27FC236}">
                  <a16:creationId xmlns:a16="http://schemas.microsoft.com/office/drawing/2014/main" id="{3066F049-37DA-95B9-6155-1BBB19F2BF45}"/>
                </a:ext>
              </a:extLst>
            </p:cNvPr>
            <p:cNvGrpSpPr/>
            <p:nvPr userDrawn="1"/>
          </p:nvGrpSpPr>
          <p:grpSpPr>
            <a:xfrm>
              <a:off x="-2061270" y="2018118"/>
              <a:ext cx="573838" cy="1868445"/>
              <a:chOff x="-2708115" y="2381088"/>
              <a:chExt cx="686770" cy="2236157"/>
            </a:xfrm>
          </p:grpSpPr>
          <p:grpSp>
            <p:nvGrpSpPr>
              <p:cNvPr id="128" name="グループ化 127">
                <a:extLst>
                  <a:ext uri="{FF2B5EF4-FFF2-40B4-BE49-F238E27FC236}">
                    <a16:creationId xmlns:a16="http://schemas.microsoft.com/office/drawing/2014/main" id="{AD7F60A5-E7D5-8761-B432-943E2E8E9F01}"/>
                  </a:ext>
                </a:extLst>
              </p:cNvPr>
              <p:cNvGrpSpPr/>
              <p:nvPr userDrawn="1"/>
            </p:nvGrpSpPr>
            <p:grpSpPr>
              <a:xfrm>
                <a:off x="-2590735" y="2542419"/>
                <a:ext cx="452006" cy="2074826"/>
                <a:chOff x="-2709812" y="3727359"/>
                <a:chExt cx="763449" cy="3504430"/>
              </a:xfrm>
            </p:grpSpPr>
            <p:sp>
              <p:nvSpPr>
                <p:cNvPr id="130" name="正方形/長方形 129">
                  <a:extLst>
                    <a:ext uri="{FF2B5EF4-FFF2-40B4-BE49-F238E27FC236}">
                      <a16:creationId xmlns:a16="http://schemas.microsoft.com/office/drawing/2014/main" id="{E2AF2B24-2F6F-FB67-BB2F-4247C0F08AB5}"/>
                    </a:ext>
                  </a:extLst>
                </p:cNvPr>
                <p:cNvSpPr/>
                <p:nvPr userDrawn="1"/>
              </p:nvSpPr>
              <p:spPr>
                <a:xfrm>
                  <a:off x="-2709812" y="3727359"/>
                  <a:ext cx="763449" cy="7168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5CCA"/>
                    </a:solidFill>
                    <a:effectLst/>
                    <a:uLnTx/>
                    <a:uFillTx/>
                    <a:latin typeface="游ゴシック Medium"/>
                    <a:ea typeface="游ゴシック Medium"/>
                    <a:cs typeface="+mn-cs"/>
                  </a:endParaRPr>
                </a:p>
              </p:txBody>
            </p:sp>
            <p:sp>
              <p:nvSpPr>
                <p:cNvPr id="131" name="正方形/長方形 130">
                  <a:extLst>
                    <a:ext uri="{FF2B5EF4-FFF2-40B4-BE49-F238E27FC236}">
                      <a16:creationId xmlns:a16="http://schemas.microsoft.com/office/drawing/2014/main" id="{6427A5AE-FA19-A10B-C2DE-2DEECBF4A238}"/>
                    </a:ext>
                  </a:extLst>
                </p:cNvPr>
                <p:cNvSpPr/>
                <p:nvPr userDrawn="1"/>
              </p:nvSpPr>
              <p:spPr>
                <a:xfrm>
                  <a:off x="-2709812" y="4656566"/>
                  <a:ext cx="763449" cy="716808"/>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sp>
              <p:nvSpPr>
                <p:cNvPr id="132" name="正方形/長方形 131">
                  <a:extLst>
                    <a:ext uri="{FF2B5EF4-FFF2-40B4-BE49-F238E27FC236}">
                      <a16:creationId xmlns:a16="http://schemas.microsoft.com/office/drawing/2014/main" id="{1CAF8E8D-D934-9FDF-C688-38672487728E}"/>
                    </a:ext>
                  </a:extLst>
                </p:cNvPr>
                <p:cNvSpPr/>
                <p:nvPr userDrawn="1"/>
              </p:nvSpPr>
              <p:spPr>
                <a:xfrm>
                  <a:off x="-2709812" y="5585774"/>
                  <a:ext cx="763449" cy="716808"/>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sp>
              <p:nvSpPr>
                <p:cNvPr id="133" name="正方形/長方形 132">
                  <a:extLst>
                    <a:ext uri="{FF2B5EF4-FFF2-40B4-BE49-F238E27FC236}">
                      <a16:creationId xmlns:a16="http://schemas.microsoft.com/office/drawing/2014/main" id="{D159FC81-2728-81BE-B71E-F6D3D3238539}"/>
                    </a:ext>
                  </a:extLst>
                </p:cNvPr>
                <p:cNvSpPr/>
                <p:nvPr userDrawn="1"/>
              </p:nvSpPr>
              <p:spPr>
                <a:xfrm>
                  <a:off x="-2709812" y="6514981"/>
                  <a:ext cx="763449" cy="716808"/>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grpSp>
          <p:sp>
            <p:nvSpPr>
              <p:cNvPr id="129" name="正方形/長方形 128">
                <a:extLst>
                  <a:ext uri="{FF2B5EF4-FFF2-40B4-BE49-F238E27FC236}">
                    <a16:creationId xmlns:a16="http://schemas.microsoft.com/office/drawing/2014/main" id="{DCF544CF-1A01-E6C7-05D6-57979C5646DF}"/>
                  </a:ext>
                </a:extLst>
              </p:cNvPr>
              <p:cNvSpPr/>
              <p:nvPr userDrawn="1"/>
            </p:nvSpPr>
            <p:spPr>
              <a:xfrm>
                <a:off x="-2708115" y="2381088"/>
                <a:ext cx="686770" cy="1065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游ゴシック Medium"/>
                    <a:ea typeface="游ゴシック Medium"/>
                    <a:cs typeface="+mn-cs"/>
                  </a:rPr>
                  <a:t>6</a:t>
                </a:r>
                <a:r>
                  <a:rPr kumimoji="1" lang="ja-JP" altLang="en-US" sz="1200" b="0" i="0" u="none" strike="noStrike" kern="1200" cap="none" spc="0" normalizeH="0" baseline="0" noProof="0" dirty="0">
                    <a:ln>
                      <a:noFill/>
                    </a:ln>
                    <a:solidFill>
                      <a:srgbClr val="000000"/>
                    </a:solidFill>
                    <a:effectLst/>
                    <a:uLnTx/>
                    <a:uFillTx/>
                    <a:latin typeface="游ゴシック Medium"/>
                    <a:ea typeface="游ゴシック Medium"/>
                    <a:cs typeface="+mn-cs"/>
                  </a:rPr>
                  <a:t>　</a:t>
                </a:r>
              </a:p>
            </p:txBody>
          </p:sp>
        </p:grpSp>
        <p:grpSp>
          <p:nvGrpSpPr>
            <p:cNvPr id="107" name="グループ化 106">
              <a:extLst>
                <a:ext uri="{FF2B5EF4-FFF2-40B4-BE49-F238E27FC236}">
                  <a16:creationId xmlns:a16="http://schemas.microsoft.com/office/drawing/2014/main" id="{0A5CED1E-AFBF-9F55-9F4C-69096769B199}"/>
                </a:ext>
              </a:extLst>
            </p:cNvPr>
            <p:cNvGrpSpPr/>
            <p:nvPr userDrawn="1"/>
          </p:nvGrpSpPr>
          <p:grpSpPr>
            <a:xfrm>
              <a:off x="-1279971" y="4228"/>
              <a:ext cx="377678" cy="1861107"/>
              <a:chOff x="-1773055" y="-29139"/>
              <a:chExt cx="452006" cy="2227375"/>
            </a:xfrm>
          </p:grpSpPr>
          <p:grpSp>
            <p:nvGrpSpPr>
              <p:cNvPr id="122" name="グループ化 121">
                <a:extLst>
                  <a:ext uri="{FF2B5EF4-FFF2-40B4-BE49-F238E27FC236}">
                    <a16:creationId xmlns:a16="http://schemas.microsoft.com/office/drawing/2014/main" id="{023E381B-5D05-3C14-DF2B-5BC258628EA8}"/>
                  </a:ext>
                </a:extLst>
              </p:cNvPr>
              <p:cNvGrpSpPr/>
              <p:nvPr userDrawn="1"/>
            </p:nvGrpSpPr>
            <p:grpSpPr>
              <a:xfrm>
                <a:off x="-1773055" y="123410"/>
                <a:ext cx="452006" cy="2074826"/>
                <a:chOff x="-2709812" y="0"/>
                <a:chExt cx="763449" cy="3504430"/>
              </a:xfrm>
            </p:grpSpPr>
            <p:sp>
              <p:nvSpPr>
                <p:cNvPr id="124" name="正方形/長方形 123">
                  <a:extLst>
                    <a:ext uri="{FF2B5EF4-FFF2-40B4-BE49-F238E27FC236}">
                      <a16:creationId xmlns:a16="http://schemas.microsoft.com/office/drawing/2014/main" id="{B7F1742F-83FF-F6CF-5E40-7F0AF56FCB09}"/>
                    </a:ext>
                  </a:extLst>
                </p:cNvPr>
                <p:cNvSpPr/>
                <p:nvPr userDrawn="1"/>
              </p:nvSpPr>
              <p:spPr>
                <a:xfrm>
                  <a:off x="-2709812" y="0"/>
                  <a:ext cx="763449" cy="71680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5CCA"/>
                    </a:solidFill>
                    <a:effectLst/>
                    <a:uLnTx/>
                    <a:uFillTx/>
                    <a:latin typeface="游ゴシック Medium"/>
                    <a:ea typeface="游ゴシック Medium"/>
                    <a:cs typeface="+mn-cs"/>
                  </a:endParaRPr>
                </a:p>
              </p:txBody>
            </p:sp>
            <p:sp>
              <p:nvSpPr>
                <p:cNvPr id="125" name="正方形/長方形 124">
                  <a:extLst>
                    <a:ext uri="{FF2B5EF4-FFF2-40B4-BE49-F238E27FC236}">
                      <a16:creationId xmlns:a16="http://schemas.microsoft.com/office/drawing/2014/main" id="{A3272A49-1BCD-717D-0268-966D21623E22}"/>
                    </a:ext>
                  </a:extLst>
                </p:cNvPr>
                <p:cNvSpPr/>
                <p:nvPr userDrawn="1"/>
              </p:nvSpPr>
              <p:spPr>
                <a:xfrm>
                  <a:off x="-2709812" y="929207"/>
                  <a:ext cx="763449" cy="71680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5CCA"/>
                    </a:solidFill>
                    <a:effectLst/>
                    <a:uLnTx/>
                    <a:uFillTx/>
                    <a:latin typeface="游ゴシック Medium"/>
                    <a:ea typeface="游ゴシック Medium"/>
                    <a:cs typeface="+mn-cs"/>
                  </a:endParaRPr>
                </a:p>
              </p:txBody>
            </p:sp>
            <p:sp>
              <p:nvSpPr>
                <p:cNvPr id="126" name="正方形/長方形 125">
                  <a:extLst>
                    <a:ext uri="{FF2B5EF4-FFF2-40B4-BE49-F238E27FC236}">
                      <a16:creationId xmlns:a16="http://schemas.microsoft.com/office/drawing/2014/main" id="{DED85DD5-E50D-766F-8623-6B50C9CFA87A}"/>
                    </a:ext>
                  </a:extLst>
                </p:cNvPr>
                <p:cNvSpPr/>
                <p:nvPr userDrawn="1"/>
              </p:nvSpPr>
              <p:spPr>
                <a:xfrm>
                  <a:off x="-2709812" y="1858417"/>
                  <a:ext cx="763449" cy="716809"/>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sp>
              <p:nvSpPr>
                <p:cNvPr id="127" name="正方形/長方形 126">
                  <a:extLst>
                    <a:ext uri="{FF2B5EF4-FFF2-40B4-BE49-F238E27FC236}">
                      <a16:creationId xmlns:a16="http://schemas.microsoft.com/office/drawing/2014/main" id="{1FE065B6-0F30-3D92-DD0E-7A91C29FF69E}"/>
                    </a:ext>
                  </a:extLst>
                </p:cNvPr>
                <p:cNvSpPr/>
                <p:nvPr userDrawn="1"/>
              </p:nvSpPr>
              <p:spPr>
                <a:xfrm>
                  <a:off x="-2709812" y="2787621"/>
                  <a:ext cx="763449" cy="716809"/>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grpSp>
          <p:sp>
            <p:nvSpPr>
              <p:cNvPr id="123" name="正方形/長方形 122">
                <a:extLst>
                  <a:ext uri="{FF2B5EF4-FFF2-40B4-BE49-F238E27FC236}">
                    <a16:creationId xmlns:a16="http://schemas.microsoft.com/office/drawing/2014/main" id="{4B82D84B-34A8-26AB-7924-585AF7B5A387}"/>
                  </a:ext>
                </a:extLst>
              </p:cNvPr>
              <p:cNvSpPr/>
              <p:nvPr userDrawn="1"/>
            </p:nvSpPr>
            <p:spPr>
              <a:xfrm>
                <a:off x="-1698382" y="-29139"/>
                <a:ext cx="302661" cy="1065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游ゴシック Medium"/>
                    <a:ea typeface="游ゴシック Medium"/>
                    <a:cs typeface="+mn-cs"/>
                  </a:rPr>
                  <a:t>3</a:t>
                </a:r>
                <a:endParaRPr kumimoji="1" lang="ja-JP" altLang="en-US" sz="1200" b="0" i="0" u="none" strike="noStrike" kern="1200" cap="none" spc="0" normalizeH="0" baseline="0" noProof="0" dirty="0">
                  <a:ln>
                    <a:noFill/>
                  </a:ln>
                  <a:solidFill>
                    <a:srgbClr val="000000"/>
                  </a:solidFill>
                  <a:effectLst/>
                  <a:uLnTx/>
                  <a:uFillTx/>
                  <a:latin typeface="游ゴシック Medium"/>
                  <a:ea typeface="游ゴシック Medium"/>
                  <a:cs typeface="+mn-cs"/>
                </a:endParaRPr>
              </a:p>
            </p:txBody>
          </p:sp>
        </p:grpSp>
        <p:grpSp>
          <p:nvGrpSpPr>
            <p:cNvPr id="108" name="グループ化 107">
              <a:extLst>
                <a:ext uri="{FF2B5EF4-FFF2-40B4-BE49-F238E27FC236}">
                  <a16:creationId xmlns:a16="http://schemas.microsoft.com/office/drawing/2014/main" id="{6B0EDBF4-D181-DB2B-3469-AB949D9B5BFD}"/>
                </a:ext>
              </a:extLst>
            </p:cNvPr>
            <p:cNvGrpSpPr/>
            <p:nvPr userDrawn="1"/>
          </p:nvGrpSpPr>
          <p:grpSpPr>
            <a:xfrm>
              <a:off x="-596752" y="0"/>
              <a:ext cx="377678" cy="1865335"/>
              <a:chOff x="-955378" y="-34199"/>
              <a:chExt cx="452006" cy="2232435"/>
            </a:xfrm>
          </p:grpSpPr>
          <p:grpSp>
            <p:nvGrpSpPr>
              <p:cNvPr id="116" name="グループ化 115">
                <a:extLst>
                  <a:ext uri="{FF2B5EF4-FFF2-40B4-BE49-F238E27FC236}">
                    <a16:creationId xmlns:a16="http://schemas.microsoft.com/office/drawing/2014/main" id="{40AAA9F9-DCF7-86B4-A99E-D7A5C0D8FED8}"/>
                  </a:ext>
                </a:extLst>
              </p:cNvPr>
              <p:cNvGrpSpPr/>
              <p:nvPr userDrawn="1"/>
            </p:nvGrpSpPr>
            <p:grpSpPr>
              <a:xfrm>
                <a:off x="-955378" y="123410"/>
                <a:ext cx="452006" cy="2074826"/>
                <a:chOff x="-1330808" y="19671"/>
                <a:chExt cx="763449" cy="3504430"/>
              </a:xfrm>
            </p:grpSpPr>
            <p:sp>
              <p:nvSpPr>
                <p:cNvPr id="118" name="正方形/長方形 117">
                  <a:extLst>
                    <a:ext uri="{FF2B5EF4-FFF2-40B4-BE49-F238E27FC236}">
                      <a16:creationId xmlns:a16="http://schemas.microsoft.com/office/drawing/2014/main" id="{95EE3A91-4193-4D56-20B6-8B0DC98830E6}"/>
                    </a:ext>
                  </a:extLst>
                </p:cNvPr>
                <p:cNvSpPr/>
                <p:nvPr userDrawn="1"/>
              </p:nvSpPr>
              <p:spPr>
                <a:xfrm>
                  <a:off x="-1330808" y="19671"/>
                  <a:ext cx="763449" cy="71680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5CCA"/>
                    </a:solidFill>
                    <a:effectLst/>
                    <a:uLnTx/>
                    <a:uFillTx/>
                    <a:latin typeface="游ゴシック Medium"/>
                    <a:ea typeface="游ゴシック Medium"/>
                    <a:cs typeface="+mn-cs"/>
                  </a:endParaRPr>
                </a:p>
              </p:txBody>
            </p:sp>
            <p:sp>
              <p:nvSpPr>
                <p:cNvPr id="119" name="正方形/長方形 118">
                  <a:extLst>
                    <a:ext uri="{FF2B5EF4-FFF2-40B4-BE49-F238E27FC236}">
                      <a16:creationId xmlns:a16="http://schemas.microsoft.com/office/drawing/2014/main" id="{04C6B256-A8A6-EFEE-A8B7-727ED1490A1D}"/>
                    </a:ext>
                  </a:extLst>
                </p:cNvPr>
                <p:cNvSpPr/>
                <p:nvPr userDrawn="1"/>
              </p:nvSpPr>
              <p:spPr>
                <a:xfrm>
                  <a:off x="-1330808" y="948878"/>
                  <a:ext cx="763449" cy="716808"/>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5CCA"/>
                    </a:solidFill>
                    <a:effectLst/>
                    <a:uLnTx/>
                    <a:uFillTx/>
                    <a:latin typeface="游ゴシック Medium"/>
                    <a:ea typeface="游ゴシック Medium"/>
                    <a:cs typeface="+mn-cs"/>
                  </a:endParaRPr>
                </a:p>
              </p:txBody>
            </p:sp>
            <p:sp>
              <p:nvSpPr>
                <p:cNvPr id="120" name="正方形/長方形 119">
                  <a:extLst>
                    <a:ext uri="{FF2B5EF4-FFF2-40B4-BE49-F238E27FC236}">
                      <a16:creationId xmlns:a16="http://schemas.microsoft.com/office/drawing/2014/main" id="{5656D044-813D-8F3F-39AF-CCB0602F4EB6}"/>
                    </a:ext>
                  </a:extLst>
                </p:cNvPr>
                <p:cNvSpPr/>
                <p:nvPr userDrawn="1"/>
              </p:nvSpPr>
              <p:spPr>
                <a:xfrm>
                  <a:off x="-1330808" y="1878086"/>
                  <a:ext cx="763449" cy="716808"/>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sp>
              <p:nvSpPr>
                <p:cNvPr id="121" name="正方形/長方形 120">
                  <a:extLst>
                    <a:ext uri="{FF2B5EF4-FFF2-40B4-BE49-F238E27FC236}">
                      <a16:creationId xmlns:a16="http://schemas.microsoft.com/office/drawing/2014/main" id="{06A491B0-B518-8721-DBB2-F26C8B566B9B}"/>
                    </a:ext>
                  </a:extLst>
                </p:cNvPr>
                <p:cNvSpPr/>
                <p:nvPr userDrawn="1"/>
              </p:nvSpPr>
              <p:spPr>
                <a:xfrm>
                  <a:off x="-1330808" y="2807293"/>
                  <a:ext cx="763449" cy="71680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grpSp>
          <p:sp>
            <p:nvSpPr>
              <p:cNvPr id="117" name="正方形/長方形 116">
                <a:extLst>
                  <a:ext uri="{FF2B5EF4-FFF2-40B4-BE49-F238E27FC236}">
                    <a16:creationId xmlns:a16="http://schemas.microsoft.com/office/drawing/2014/main" id="{E073D5D5-DDBE-EE82-CE72-8A5B42EA1680}"/>
                  </a:ext>
                </a:extLst>
              </p:cNvPr>
              <p:cNvSpPr/>
              <p:nvPr userDrawn="1"/>
            </p:nvSpPr>
            <p:spPr>
              <a:xfrm>
                <a:off x="-880704" y="-34199"/>
                <a:ext cx="302661" cy="1065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游ゴシック Medium"/>
                    <a:ea typeface="游ゴシック Medium"/>
                    <a:cs typeface="+mn-cs"/>
                  </a:rPr>
                  <a:t>4</a:t>
                </a:r>
              </a:p>
            </p:txBody>
          </p:sp>
        </p:grpSp>
        <p:grpSp>
          <p:nvGrpSpPr>
            <p:cNvPr id="109" name="グループ化 108">
              <a:extLst>
                <a:ext uri="{FF2B5EF4-FFF2-40B4-BE49-F238E27FC236}">
                  <a16:creationId xmlns:a16="http://schemas.microsoft.com/office/drawing/2014/main" id="{AD002CB7-4376-DB68-5EB0-AA01AA4F437E}"/>
                </a:ext>
              </a:extLst>
            </p:cNvPr>
            <p:cNvGrpSpPr/>
            <p:nvPr userDrawn="1"/>
          </p:nvGrpSpPr>
          <p:grpSpPr>
            <a:xfrm>
              <a:off x="-1471064" y="2018118"/>
              <a:ext cx="759864" cy="1868445"/>
              <a:chOff x="-2001755" y="2381088"/>
              <a:chExt cx="909406" cy="2236157"/>
            </a:xfrm>
          </p:grpSpPr>
          <p:grpSp>
            <p:nvGrpSpPr>
              <p:cNvPr id="110" name="グループ化 109">
                <a:extLst>
                  <a:ext uri="{FF2B5EF4-FFF2-40B4-BE49-F238E27FC236}">
                    <a16:creationId xmlns:a16="http://schemas.microsoft.com/office/drawing/2014/main" id="{7D4E3791-B8FC-B255-0AFF-79FEED2E0CD5}"/>
                  </a:ext>
                </a:extLst>
              </p:cNvPr>
              <p:cNvGrpSpPr/>
              <p:nvPr userDrawn="1"/>
            </p:nvGrpSpPr>
            <p:grpSpPr>
              <a:xfrm>
                <a:off x="-1773055" y="2542419"/>
                <a:ext cx="452006" cy="2074826"/>
                <a:chOff x="-1330809" y="3775503"/>
                <a:chExt cx="763449" cy="3504430"/>
              </a:xfrm>
            </p:grpSpPr>
            <p:sp>
              <p:nvSpPr>
                <p:cNvPr id="112" name="正方形/長方形 111">
                  <a:extLst>
                    <a:ext uri="{FF2B5EF4-FFF2-40B4-BE49-F238E27FC236}">
                      <a16:creationId xmlns:a16="http://schemas.microsoft.com/office/drawing/2014/main" id="{2889D937-03E5-EF51-3CB8-FAC88D3A84A8}"/>
                    </a:ext>
                  </a:extLst>
                </p:cNvPr>
                <p:cNvSpPr/>
                <p:nvPr userDrawn="1"/>
              </p:nvSpPr>
              <p:spPr>
                <a:xfrm>
                  <a:off x="-1330809" y="3775503"/>
                  <a:ext cx="763449" cy="71680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5CCA"/>
                    </a:solidFill>
                    <a:effectLst/>
                    <a:uLnTx/>
                    <a:uFillTx/>
                    <a:latin typeface="游ゴシック Medium"/>
                    <a:ea typeface="游ゴシック Medium"/>
                    <a:cs typeface="+mn-cs"/>
                  </a:endParaRPr>
                </a:p>
              </p:txBody>
            </p:sp>
            <p:sp>
              <p:nvSpPr>
                <p:cNvPr id="113" name="正方形/長方形 112">
                  <a:extLst>
                    <a:ext uri="{FF2B5EF4-FFF2-40B4-BE49-F238E27FC236}">
                      <a16:creationId xmlns:a16="http://schemas.microsoft.com/office/drawing/2014/main" id="{95F57B1B-29D1-91D8-2222-2194A05CE9FA}"/>
                    </a:ext>
                  </a:extLst>
                </p:cNvPr>
                <p:cNvSpPr/>
                <p:nvPr userDrawn="1"/>
              </p:nvSpPr>
              <p:spPr>
                <a:xfrm>
                  <a:off x="-1330809" y="4704710"/>
                  <a:ext cx="763449" cy="716808"/>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sp>
              <p:nvSpPr>
                <p:cNvPr id="114" name="正方形/長方形 113">
                  <a:extLst>
                    <a:ext uri="{FF2B5EF4-FFF2-40B4-BE49-F238E27FC236}">
                      <a16:creationId xmlns:a16="http://schemas.microsoft.com/office/drawing/2014/main" id="{FDB56576-C641-A72F-3B69-C6966BEB231D}"/>
                    </a:ext>
                  </a:extLst>
                </p:cNvPr>
                <p:cNvSpPr/>
                <p:nvPr userDrawn="1"/>
              </p:nvSpPr>
              <p:spPr>
                <a:xfrm>
                  <a:off x="-1330809" y="5633918"/>
                  <a:ext cx="763449" cy="716808"/>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sp>
              <p:nvSpPr>
                <p:cNvPr id="115" name="正方形/長方形 114">
                  <a:extLst>
                    <a:ext uri="{FF2B5EF4-FFF2-40B4-BE49-F238E27FC236}">
                      <a16:creationId xmlns:a16="http://schemas.microsoft.com/office/drawing/2014/main" id="{7A2D6452-CCFB-C707-E69D-E6E0C8DB562E}"/>
                    </a:ext>
                  </a:extLst>
                </p:cNvPr>
                <p:cNvSpPr/>
                <p:nvPr userDrawn="1"/>
              </p:nvSpPr>
              <p:spPr>
                <a:xfrm>
                  <a:off x="-1330809" y="6563125"/>
                  <a:ext cx="763449" cy="71680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grpSp>
          <p:sp>
            <p:nvSpPr>
              <p:cNvPr id="111" name="正方形/長方形 110">
                <a:extLst>
                  <a:ext uri="{FF2B5EF4-FFF2-40B4-BE49-F238E27FC236}">
                    <a16:creationId xmlns:a16="http://schemas.microsoft.com/office/drawing/2014/main" id="{57FEB6A0-EAC7-6854-E2E3-B57600242B05}"/>
                  </a:ext>
                </a:extLst>
              </p:cNvPr>
              <p:cNvSpPr/>
              <p:nvPr userDrawn="1"/>
            </p:nvSpPr>
            <p:spPr>
              <a:xfrm>
                <a:off x="-2001755" y="2381088"/>
                <a:ext cx="909406" cy="1065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游ゴシック Medium"/>
                    <a:ea typeface="游ゴシック Medium"/>
                    <a:cs typeface="+mn-cs"/>
                  </a:rPr>
                  <a:t>アクセント</a:t>
                </a:r>
              </a:p>
            </p:txBody>
          </p:sp>
        </p:grpSp>
      </p:grpSp>
    </p:spTree>
    <p:extLst>
      <p:ext uri="{BB962C8B-B14F-4D97-AF65-F5344CB8AC3E}">
        <p14:creationId xmlns:p14="http://schemas.microsoft.com/office/powerpoint/2010/main" val="413739606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00">
          <p15:clr>
            <a:srgbClr val="F26B43"/>
          </p15:clr>
        </p15:guide>
        <p15:guide id="2" pos="512">
          <p15:clr>
            <a:srgbClr val="F26B43"/>
          </p15:clr>
        </p15:guide>
        <p15:guide id="3" pos="7168">
          <p15:clr>
            <a:srgbClr val="F26B43"/>
          </p15:clr>
        </p15:guide>
        <p15:guide id="4" orient="horz" pos="1094">
          <p15:clr>
            <a:srgbClr val="F26B43"/>
          </p15:clr>
        </p15:guide>
        <p15:guide id="5" orient="horz" pos="391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14.xml"/><Relationship Id="rId16"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ECB1922-25FE-A4E3-2488-69E90036576E}"/>
              </a:ext>
            </a:extLst>
          </p:cNvPr>
          <p:cNvSpPr>
            <a:spLocks noGrp="1"/>
          </p:cNvSpPr>
          <p:nvPr>
            <p:ph type="ctrTitle"/>
          </p:nvPr>
        </p:nvSpPr>
        <p:spPr/>
        <p:txBody>
          <a:bodyPr/>
          <a:lstStyle/>
          <a:p>
            <a:r>
              <a:rPr lang="ja-JP" altLang="en-US" dirty="0"/>
              <a:t>充電器販売・施工</a:t>
            </a:r>
            <a:br>
              <a:rPr lang="en-US" altLang="ja-JP" dirty="0"/>
            </a:br>
            <a:r>
              <a:rPr lang="ja-JP" altLang="en-US" dirty="0"/>
              <a:t>システム開発プロジェクト　</a:t>
            </a:r>
          </a:p>
        </p:txBody>
      </p:sp>
      <p:sp>
        <p:nvSpPr>
          <p:cNvPr id="6" name="テキスト プレースホルダー 5">
            <a:extLst>
              <a:ext uri="{FF2B5EF4-FFF2-40B4-BE49-F238E27FC236}">
                <a16:creationId xmlns:a16="http://schemas.microsoft.com/office/drawing/2014/main" id="{16EF2503-8D7B-F022-1695-DDB920A97C0A}"/>
              </a:ext>
            </a:extLst>
          </p:cNvPr>
          <p:cNvSpPr>
            <a:spLocks noGrp="1"/>
          </p:cNvSpPr>
          <p:nvPr>
            <p:ph type="body" sz="quarter" idx="13"/>
          </p:nvPr>
        </p:nvSpPr>
        <p:spPr/>
        <p:txBody>
          <a:bodyPr/>
          <a:lstStyle/>
          <a:p>
            <a:r>
              <a:rPr lang="ja-JP" altLang="en-US" sz="2000" dirty="0"/>
              <a:t>データビジネス企画推進部　データビジネス第１課</a:t>
            </a:r>
          </a:p>
          <a:p>
            <a:endParaRPr lang="ja-JP" altLang="en-US" sz="2000" dirty="0"/>
          </a:p>
        </p:txBody>
      </p:sp>
      <p:sp>
        <p:nvSpPr>
          <p:cNvPr id="7" name="テキスト プレースホルダー 6">
            <a:extLst>
              <a:ext uri="{FF2B5EF4-FFF2-40B4-BE49-F238E27FC236}">
                <a16:creationId xmlns:a16="http://schemas.microsoft.com/office/drawing/2014/main" id="{F300F2AF-AFB7-91A0-14A0-4703C06168F2}"/>
              </a:ext>
            </a:extLst>
          </p:cNvPr>
          <p:cNvSpPr>
            <a:spLocks noGrp="1"/>
          </p:cNvSpPr>
          <p:nvPr>
            <p:ph type="body" sz="quarter" idx="14"/>
          </p:nvPr>
        </p:nvSpPr>
        <p:spPr/>
        <p:txBody>
          <a:bodyPr/>
          <a:lstStyle/>
          <a:p>
            <a:pPr algn="r"/>
            <a:r>
              <a:rPr lang="en-US" altLang="ja-JP" dirty="0"/>
              <a:t>2025.12.</a:t>
            </a:r>
            <a:r>
              <a:rPr lang="ja-JP" altLang="en-US" dirty="0"/>
              <a:t>○○</a:t>
            </a:r>
          </a:p>
        </p:txBody>
      </p:sp>
      <p:sp>
        <p:nvSpPr>
          <p:cNvPr id="8" name="テキスト プレースホルダー 7">
            <a:extLst>
              <a:ext uri="{FF2B5EF4-FFF2-40B4-BE49-F238E27FC236}">
                <a16:creationId xmlns:a16="http://schemas.microsoft.com/office/drawing/2014/main" id="{867DAE94-0A0C-BE28-4530-D9EAD698297A}"/>
              </a:ext>
            </a:extLst>
          </p:cNvPr>
          <p:cNvSpPr>
            <a:spLocks noGrp="1"/>
          </p:cNvSpPr>
          <p:nvPr>
            <p:ph type="body" sz="quarter" idx="15"/>
          </p:nvPr>
        </p:nvSpPr>
        <p:spPr/>
        <p:txBody>
          <a:bodyPr anchor="ctr"/>
          <a:lstStyle/>
          <a:p>
            <a:r>
              <a:rPr lang="ja-JP" altLang="en-US" sz="2800" b="1" dirty="0"/>
              <a:t>キックオフミーティング</a:t>
            </a:r>
          </a:p>
        </p:txBody>
      </p:sp>
      <p:sp>
        <p:nvSpPr>
          <p:cNvPr id="9" name="テキスト プレースホルダー 8">
            <a:extLst>
              <a:ext uri="{FF2B5EF4-FFF2-40B4-BE49-F238E27FC236}">
                <a16:creationId xmlns:a16="http://schemas.microsoft.com/office/drawing/2014/main" id="{AEFEE0F8-C4B7-771A-687B-829B245D2FEC}"/>
              </a:ext>
            </a:extLst>
          </p:cNvPr>
          <p:cNvSpPr>
            <a:spLocks noGrp="1"/>
          </p:cNvSpPr>
          <p:nvPr>
            <p:ph type="body" sz="quarter" idx="16"/>
          </p:nvPr>
        </p:nvSpPr>
        <p:spPr/>
        <p:txBody>
          <a:bodyPr/>
          <a:lstStyle/>
          <a:p>
            <a:r>
              <a:rPr lang="ja-JP" altLang="en-US" b="1" dirty="0"/>
              <a:t>伊藤忠テクノソリューションズ株式会社</a:t>
            </a:r>
          </a:p>
        </p:txBody>
      </p:sp>
    </p:spTree>
    <p:extLst>
      <p:ext uri="{BB962C8B-B14F-4D97-AF65-F5344CB8AC3E}">
        <p14:creationId xmlns:p14="http://schemas.microsoft.com/office/powerpoint/2010/main" val="216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2A5F4-A5CA-73B6-E155-C305E95A66DD}"/>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B101760-8E84-FA44-A165-7D684754B4A7}"/>
              </a:ext>
            </a:extLst>
          </p:cNvPr>
          <p:cNvSpPr>
            <a:spLocks noGrp="1"/>
          </p:cNvSpPr>
          <p:nvPr>
            <p:ph type="body" sz="quarter" idx="15"/>
          </p:nvPr>
        </p:nvSpPr>
        <p:spPr>
          <a:xfrm>
            <a:off x="814918" y="1270000"/>
            <a:ext cx="10562800" cy="558800"/>
          </a:xfrm>
        </p:spPr>
        <p:txBody>
          <a:bodyPr/>
          <a:lstStyle/>
          <a:p>
            <a:pPr marL="0" indent="0">
              <a:buNone/>
            </a:pPr>
            <a:r>
              <a:rPr lang="ja-JP" altLang="en-US" sz="1800" dirty="0"/>
              <a:t>各メンバーの「責任範囲」と「成果物」に加え、レビュー・承認のルールを定義し、品質と納期を担保するようにします。</a:t>
            </a:r>
            <a:endParaRPr kumimoji="1" lang="ja-JP" altLang="en-US" sz="1800" dirty="0"/>
          </a:p>
        </p:txBody>
      </p:sp>
      <p:sp>
        <p:nvSpPr>
          <p:cNvPr id="3" name="タイトル 2">
            <a:extLst>
              <a:ext uri="{FF2B5EF4-FFF2-40B4-BE49-F238E27FC236}">
                <a16:creationId xmlns:a16="http://schemas.microsoft.com/office/drawing/2014/main" id="{4FCE646A-8F80-87BC-8363-060ED31B32A7}"/>
              </a:ext>
            </a:extLst>
          </p:cNvPr>
          <p:cNvSpPr>
            <a:spLocks noGrp="1"/>
          </p:cNvSpPr>
          <p:nvPr>
            <p:ph type="title"/>
          </p:nvPr>
        </p:nvSpPr>
        <p:spPr/>
        <p:txBody>
          <a:bodyPr/>
          <a:lstStyle/>
          <a:p>
            <a:r>
              <a:rPr lang="ja-JP" altLang="en-US" dirty="0"/>
              <a:t>役割分担表</a:t>
            </a:r>
            <a:endParaRPr kumimoji="1" lang="ja-JP" altLang="en-US" dirty="0"/>
          </a:p>
        </p:txBody>
      </p:sp>
      <p:sp>
        <p:nvSpPr>
          <p:cNvPr id="4" name="テキスト プレースホルダー 1">
            <a:extLst>
              <a:ext uri="{FF2B5EF4-FFF2-40B4-BE49-F238E27FC236}">
                <a16:creationId xmlns:a16="http://schemas.microsoft.com/office/drawing/2014/main" id="{D7726C1E-A586-0436-BC9A-322CD0E7D141}"/>
              </a:ext>
            </a:extLst>
          </p:cNvPr>
          <p:cNvSpPr txBox="1">
            <a:spLocks/>
          </p:cNvSpPr>
          <p:nvPr/>
        </p:nvSpPr>
        <p:spPr>
          <a:xfrm>
            <a:off x="814918" y="2459039"/>
            <a:ext cx="10562800" cy="3754436"/>
          </a:xfrm>
          <a:prstGeom prst="rect">
            <a:avLst/>
          </a:prstGeom>
        </p:spPr>
        <p:txBody>
          <a:bodyPr lIns="0" tIns="0" rIns="0" bIns="0">
            <a:noAutofit/>
          </a:bodyPr>
          <a:lstStyle>
            <a:lvl1pPr marL="176213" indent="-176213" algn="l" defTabSz="479968" rtl="0" eaLnBrk="1" latinLnBrk="0" hangingPunct="1">
              <a:lnSpc>
                <a:spcPct val="90000"/>
              </a:lnSpc>
              <a:spcBef>
                <a:spcPts val="600"/>
              </a:spcBef>
              <a:buFont typeface="Arial" panose="020B0604020202020204" pitchFamily="34" charset="0"/>
              <a:buChar char="•"/>
              <a:defRPr kumimoji="1" sz="2800" b="0" i="0" kern="1200">
                <a:solidFill>
                  <a:srgbClr val="013C85"/>
                </a:solidFill>
                <a:latin typeface="Yu Gothic Medium" panose="020B0400000000000000" pitchFamily="34" charset="-128"/>
                <a:ea typeface="Yu Gothic Medium" panose="020B0400000000000000" pitchFamily="34" charset="-128"/>
                <a:cs typeface="+mn-cs"/>
              </a:defRPr>
            </a:lvl1pPr>
            <a:lvl2pPr marL="442913" indent="-136525" algn="l" defTabSz="914400" rtl="0" eaLnBrk="1" latinLnBrk="0" hangingPunct="1">
              <a:lnSpc>
                <a:spcPct val="90000"/>
              </a:lnSpc>
              <a:spcBef>
                <a:spcPts val="600"/>
              </a:spcBef>
              <a:buFont typeface="Arial" panose="020B0604020202020204" pitchFamily="34" charset="0"/>
              <a:buChar char="•"/>
              <a:defRPr kumimoji="1" sz="2400" b="0" i="0" kern="1200">
                <a:solidFill>
                  <a:srgbClr val="013C85"/>
                </a:solidFill>
                <a:latin typeface="Yu Gothic Medium" panose="020B0400000000000000" pitchFamily="34" charset="-128"/>
                <a:ea typeface="Yu Gothic Medium" panose="020B0400000000000000" pitchFamily="34" charset="-128"/>
                <a:cs typeface="+mn-cs"/>
              </a:defRPr>
            </a:lvl2pPr>
            <a:lvl3pPr marL="720725" indent="-146050" algn="l" defTabSz="914400" rtl="0" eaLnBrk="1" latinLnBrk="0" hangingPunct="1">
              <a:lnSpc>
                <a:spcPct val="90000"/>
              </a:lnSpc>
              <a:spcBef>
                <a:spcPts val="600"/>
              </a:spcBef>
              <a:buFont typeface="Arial" panose="020B0604020202020204" pitchFamily="34" charset="0"/>
              <a:buChar char="•"/>
              <a:defRPr kumimoji="1" sz="2000" b="0" i="0" kern="1200">
                <a:solidFill>
                  <a:srgbClr val="013C85"/>
                </a:solidFill>
                <a:latin typeface="Yu Gothic Medium" panose="020B0400000000000000" pitchFamily="34" charset="-128"/>
                <a:ea typeface="Yu Gothic Medium" panose="020B0400000000000000" pitchFamily="34" charset="-128"/>
                <a:cs typeface="+mn-cs"/>
              </a:defRPr>
            </a:lvl3pPr>
            <a:lvl4pPr marL="989013" indent="-136525" algn="l" defTabSz="914400" rtl="0" eaLnBrk="1" latinLnBrk="0" hangingPunct="1">
              <a:lnSpc>
                <a:spcPct val="90000"/>
              </a:lnSpc>
              <a:spcBef>
                <a:spcPts val="600"/>
              </a:spcBef>
              <a:buFont typeface="Arial" panose="020B0604020202020204" pitchFamily="34" charset="0"/>
              <a:buChar char="•"/>
              <a:defRPr kumimoji="1" sz="1800" b="0" i="0" kern="1200">
                <a:solidFill>
                  <a:srgbClr val="013C85"/>
                </a:solidFill>
                <a:latin typeface="Yu Gothic Medium" panose="020B0400000000000000" pitchFamily="34" charset="-128"/>
                <a:ea typeface="Yu Gothic Medium" panose="020B0400000000000000" pitchFamily="34" charset="-128"/>
                <a:cs typeface="+mn-cs"/>
              </a:defRPr>
            </a:lvl4pPr>
            <a:lvl5pPr marL="1255713" indent="-136525" algn="l" defTabSz="914400" rtl="0" eaLnBrk="1" latinLnBrk="0" hangingPunct="1">
              <a:lnSpc>
                <a:spcPct val="90000"/>
              </a:lnSpc>
              <a:spcBef>
                <a:spcPts val="600"/>
              </a:spcBef>
              <a:buFont typeface="Arial" panose="020B0604020202020204" pitchFamily="34" charset="0"/>
              <a:buChar char="•"/>
              <a:defRPr kumimoji="1" sz="1800" b="0" i="0" kern="1200">
                <a:solidFill>
                  <a:srgbClr val="013C85"/>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a:t>
            </a:r>
            <a:r>
              <a:rPr lang="en-US" altLang="ja-JP" sz="1600" dirty="0"/>
              <a:t>PM</a:t>
            </a:r>
            <a:r>
              <a:rPr lang="ja-JP" altLang="en-US" sz="1600" dirty="0"/>
              <a:t>（伊藤）：全体計画、顧客折衝、進捗管理</a:t>
            </a:r>
          </a:p>
          <a:p>
            <a:pPr marL="0" indent="0">
              <a:buNone/>
            </a:pPr>
            <a:r>
              <a:rPr lang="ja-JP" altLang="en-US" sz="1600" dirty="0"/>
              <a:t>・メンバー（鈴木）：課題解決案策定、資料作成、現場ヒアリング</a:t>
            </a:r>
          </a:p>
          <a:p>
            <a:pPr marL="0" indent="0">
              <a:buNone/>
            </a:pPr>
            <a:r>
              <a:rPr lang="ja-JP" altLang="en-US" sz="1600" dirty="0"/>
              <a:t>・</a:t>
            </a:r>
            <a:r>
              <a:rPr lang="en-US" altLang="ja-JP" sz="1600" dirty="0"/>
              <a:t>TMC</a:t>
            </a:r>
            <a:r>
              <a:rPr lang="ja-JP" altLang="en-US" sz="1600" dirty="0"/>
              <a:t>ご担当者様：既存資料提供、関係者アサイン、成果物のレビュー・承認</a:t>
            </a:r>
          </a:p>
          <a:p>
            <a:pPr marL="0" indent="0">
              <a:buNone/>
            </a:pPr>
            <a:r>
              <a:rPr lang="en-US" altLang="ja-JP" sz="1600" dirty="0"/>
              <a:t>【</a:t>
            </a:r>
            <a:r>
              <a:rPr lang="ja-JP" altLang="en-US" sz="1600" dirty="0"/>
              <a:t>合意事項</a:t>
            </a:r>
            <a:r>
              <a:rPr lang="en-US" altLang="ja-JP" sz="1600" dirty="0"/>
              <a:t>】</a:t>
            </a:r>
          </a:p>
          <a:p>
            <a:pPr marL="0" indent="0">
              <a:buNone/>
            </a:pPr>
            <a:r>
              <a:rPr lang="en-US" altLang="ja-JP" sz="1600" dirty="0"/>
              <a:t>    </a:t>
            </a:r>
            <a:r>
              <a:rPr lang="ja-JP" altLang="en-US" sz="1600" dirty="0"/>
              <a:t>・ヒアリング手法（対面</a:t>
            </a:r>
            <a:r>
              <a:rPr lang="en-US" altLang="ja-JP" sz="1600" dirty="0"/>
              <a:t>/Web/</a:t>
            </a:r>
            <a:r>
              <a:rPr lang="ja-JP" altLang="en-US" sz="1600" dirty="0"/>
              <a:t>アンケート）の決定権</a:t>
            </a:r>
          </a:p>
          <a:p>
            <a:pPr marL="0" indent="0">
              <a:buNone/>
            </a:pPr>
            <a:r>
              <a:rPr lang="ja-JP" altLang="en-US" sz="1600" dirty="0"/>
              <a:t>    ・お客様レビューのタイミングと対象物（何をどこまで見るか）</a:t>
            </a:r>
          </a:p>
          <a:p>
            <a:pPr marL="0" indent="0">
              <a:buNone/>
            </a:pPr>
            <a:r>
              <a:rPr lang="ja-JP" altLang="en-US" sz="1600" dirty="0"/>
              <a:t>    ・承認期限の厳守（遅延時のスケジュールインパクトの共有）</a:t>
            </a:r>
          </a:p>
        </p:txBody>
      </p:sp>
    </p:spTree>
    <p:extLst>
      <p:ext uri="{BB962C8B-B14F-4D97-AF65-F5344CB8AC3E}">
        <p14:creationId xmlns:p14="http://schemas.microsoft.com/office/powerpoint/2010/main" val="1640432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9ECB8-36C4-8100-1CC2-707384B086E0}"/>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3CFB557-83C7-E843-0E41-19100E328C75}"/>
              </a:ext>
            </a:extLst>
          </p:cNvPr>
          <p:cNvSpPr>
            <a:spLocks noGrp="1"/>
          </p:cNvSpPr>
          <p:nvPr>
            <p:ph type="body" sz="quarter" idx="15"/>
          </p:nvPr>
        </p:nvSpPr>
        <p:spPr>
          <a:xfrm>
            <a:off x="814918" y="1270000"/>
            <a:ext cx="10562800" cy="558800"/>
          </a:xfrm>
        </p:spPr>
        <p:txBody>
          <a:bodyPr/>
          <a:lstStyle/>
          <a:p>
            <a:pPr marL="0" indent="0">
              <a:buNone/>
            </a:pPr>
            <a:r>
              <a:rPr lang="ja-JP" altLang="en-US" sz="1800" dirty="0"/>
              <a:t>効率的なプロジェクト運営とセキュリティ担保のため、定例会議体および利用ツール・情報共有ルールを定義します。</a:t>
            </a:r>
            <a:endParaRPr kumimoji="1" lang="ja-JP" altLang="en-US" sz="1800" dirty="0"/>
          </a:p>
        </p:txBody>
      </p:sp>
      <p:sp>
        <p:nvSpPr>
          <p:cNvPr id="3" name="タイトル 2">
            <a:extLst>
              <a:ext uri="{FF2B5EF4-FFF2-40B4-BE49-F238E27FC236}">
                <a16:creationId xmlns:a16="http://schemas.microsoft.com/office/drawing/2014/main" id="{34F6F6D9-1DE5-14C1-857F-0254E9CC29A7}"/>
              </a:ext>
            </a:extLst>
          </p:cNvPr>
          <p:cNvSpPr>
            <a:spLocks noGrp="1"/>
          </p:cNvSpPr>
          <p:nvPr>
            <p:ph type="title"/>
          </p:nvPr>
        </p:nvSpPr>
        <p:spPr/>
        <p:txBody>
          <a:bodyPr/>
          <a:lstStyle/>
          <a:p>
            <a:r>
              <a:rPr lang="ja-JP" altLang="en-US" dirty="0"/>
              <a:t>コミュニケーションラインの定義</a:t>
            </a:r>
            <a:endParaRPr kumimoji="1" lang="ja-JP" altLang="en-US" dirty="0"/>
          </a:p>
        </p:txBody>
      </p:sp>
      <p:sp>
        <p:nvSpPr>
          <p:cNvPr id="4" name="テキスト プレースホルダー 1">
            <a:extLst>
              <a:ext uri="{FF2B5EF4-FFF2-40B4-BE49-F238E27FC236}">
                <a16:creationId xmlns:a16="http://schemas.microsoft.com/office/drawing/2014/main" id="{93232EEC-A3AF-D5C6-F3E8-BD66BF1CB7AB}"/>
              </a:ext>
            </a:extLst>
          </p:cNvPr>
          <p:cNvSpPr txBox="1">
            <a:spLocks/>
          </p:cNvSpPr>
          <p:nvPr/>
        </p:nvSpPr>
        <p:spPr>
          <a:xfrm>
            <a:off x="814918" y="2459039"/>
            <a:ext cx="10562800" cy="3754436"/>
          </a:xfrm>
          <a:prstGeom prst="rect">
            <a:avLst/>
          </a:prstGeom>
        </p:spPr>
        <p:txBody>
          <a:bodyPr lIns="0" tIns="0" rIns="0" bIns="0">
            <a:noAutofit/>
          </a:bodyPr>
          <a:lstStyle>
            <a:lvl1pPr marL="176213" indent="-176213" algn="l" defTabSz="479968" rtl="0" eaLnBrk="1" latinLnBrk="0" hangingPunct="1">
              <a:lnSpc>
                <a:spcPct val="90000"/>
              </a:lnSpc>
              <a:spcBef>
                <a:spcPts val="600"/>
              </a:spcBef>
              <a:buFont typeface="Arial" panose="020B0604020202020204" pitchFamily="34" charset="0"/>
              <a:buChar char="•"/>
              <a:defRPr kumimoji="1" sz="2800" b="0" i="0" kern="1200">
                <a:solidFill>
                  <a:srgbClr val="013C85"/>
                </a:solidFill>
                <a:latin typeface="Yu Gothic Medium" panose="020B0400000000000000" pitchFamily="34" charset="-128"/>
                <a:ea typeface="Yu Gothic Medium" panose="020B0400000000000000" pitchFamily="34" charset="-128"/>
                <a:cs typeface="+mn-cs"/>
              </a:defRPr>
            </a:lvl1pPr>
            <a:lvl2pPr marL="442913" indent="-136525" algn="l" defTabSz="914400" rtl="0" eaLnBrk="1" latinLnBrk="0" hangingPunct="1">
              <a:lnSpc>
                <a:spcPct val="90000"/>
              </a:lnSpc>
              <a:spcBef>
                <a:spcPts val="600"/>
              </a:spcBef>
              <a:buFont typeface="Arial" panose="020B0604020202020204" pitchFamily="34" charset="0"/>
              <a:buChar char="•"/>
              <a:defRPr kumimoji="1" sz="2400" b="0" i="0" kern="1200">
                <a:solidFill>
                  <a:srgbClr val="013C85"/>
                </a:solidFill>
                <a:latin typeface="Yu Gothic Medium" panose="020B0400000000000000" pitchFamily="34" charset="-128"/>
                <a:ea typeface="Yu Gothic Medium" panose="020B0400000000000000" pitchFamily="34" charset="-128"/>
                <a:cs typeface="+mn-cs"/>
              </a:defRPr>
            </a:lvl2pPr>
            <a:lvl3pPr marL="720725" indent="-146050" algn="l" defTabSz="914400" rtl="0" eaLnBrk="1" latinLnBrk="0" hangingPunct="1">
              <a:lnSpc>
                <a:spcPct val="90000"/>
              </a:lnSpc>
              <a:spcBef>
                <a:spcPts val="600"/>
              </a:spcBef>
              <a:buFont typeface="Arial" panose="020B0604020202020204" pitchFamily="34" charset="0"/>
              <a:buChar char="•"/>
              <a:defRPr kumimoji="1" sz="2000" b="0" i="0" kern="1200">
                <a:solidFill>
                  <a:srgbClr val="013C85"/>
                </a:solidFill>
                <a:latin typeface="Yu Gothic Medium" panose="020B0400000000000000" pitchFamily="34" charset="-128"/>
                <a:ea typeface="Yu Gothic Medium" panose="020B0400000000000000" pitchFamily="34" charset="-128"/>
                <a:cs typeface="+mn-cs"/>
              </a:defRPr>
            </a:lvl3pPr>
            <a:lvl4pPr marL="989013" indent="-136525" algn="l" defTabSz="914400" rtl="0" eaLnBrk="1" latinLnBrk="0" hangingPunct="1">
              <a:lnSpc>
                <a:spcPct val="90000"/>
              </a:lnSpc>
              <a:spcBef>
                <a:spcPts val="600"/>
              </a:spcBef>
              <a:buFont typeface="Arial" panose="020B0604020202020204" pitchFamily="34" charset="0"/>
              <a:buChar char="•"/>
              <a:defRPr kumimoji="1" sz="1800" b="0" i="0" kern="1200">
                <a:solidFill>
                  <a:srgbClr val="013C85"/>
                </a:solidFill>
                <a:latin typeface="Yu Gothic Medium" panose="020B0400000000000000" pitchFamily="34" charset="-128"/>
                <a:ea typeface="Yu Gothic Medium" panose="020B0400000000000000" pitchFamily="34" charset="-128"/>
                <a:cs typeface="+mn-cs"/>
              </a:defRPr>
            </a:lvl4pPr>
            <a:lvl5pPr marL="1255713" indent="-136525" algn="l" defTabSz="914400" rtl="0" eaLnBrk="1" latinLnBrk="0" hangingPunct="1">
              <a:lnSpc>
                <a:spcPct val="90000"/>
              </a:lnSpc>
              <a:spcBef>
                <a:spcPts val="600"/>
              </a:spcBef>
              <a:buFont typeface="Arial" panose="020B0604020202020204" pitchFamily="34" charset="0"/>
              <a:buChar char="•"/>
              <a:defRPr kumimoji="1" sz="1800" b="0" i="0" kern="1200">
                <a:solidFill>
                  <a:srgbClr val="013C85"/>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・会議体：週次定例会（日時・参加者の決定）、課題エスカレーションフロー</a:t>
            </a:r>
          </a:p>
          <a:p>
            <a:pPr marL="0" indent="0">
              <a:buNone/>
            </a:pPr>
            <a:r>
              <a:rPr lang="ja-JP" altLang="en-US" sz="1600" dirty="0"/>
              <a:t>・コミュニケーションツール：</a:t>
            </a:r>
            <a:r>
              <a:rPr lang="en-US" altLang="ja-JP" sz="1600" dirty="0"/>
              <a:t>Teams</a:t>
            </a:r>
            <a:r>
              <a:rPr lang="ja-JP" altLang="en-US" sz="1600" dirty="0"/>
              <a:t>、メール等の選定</a:t>
            </a:r>
          </a:p>
          <a:p>
            <a:pPr marL="0" indent="0">
              <a:buNone/>
            </a:pPr>
            <a:r>
              <a:rPr lang="ja-JP" altLang="en-US" sz="1600" dirty="0"/>
              <a:t>・セキュリティ要件・お作法：</a:t>
            </a:r>
          </a:p>
          <a:p>
            <a:pPr marL="0" indent="0">
              <a:buNone/>
            </a:pPr>
            <a:r>
              <a:rPr lang="ja-JP" altLang="en-US" sz="1600" dirty="0"/>
              <a:t>    </a:t>
            </a:r>
            <a:r>
              <a:rPr lang="en-US" altLang="ja-JP" sz="1600" dirty="0"/>
              <a:t>- </a:t>
            </a:r>
            <a:r>
              <a:rPr lang="ja-JP" altLang="en-US" sz="1600" dirty="0"/>
              <a:t>パスワード設定の有無</a:t>
            </a:r>
          </a:p>
          <a:p>
            <a:pPr marL="0" indent="0">
              <a:buNone/>
            </a:pPr>
            <a:r>
              <a:rPr lang="ja-JP" altLang="en-US" sz="1600" dirty="0"/>
              <a:t>    </a:t>
            </a:r>
            <a:r>
              <a:rPr lang="en-US" altLang="ja-JP" sz="1600" dirty="0"/>
              <a:t>- </a:t>
            </a:r>
            <a:r>
              <a:rPr lang="ja-JP" altLang="en-US" sz="1600" dirty="0"/>
              <a:t>ファイル命名規則（例：日付</a:t>
            </a:r>
            <a:r>
              <a:rPr lang="en-US" altLang="ja-JP" sz="1600" dirty="0"/>
              <a:t>_</a:t>
            </a:r>
            <a:r>
              <a:rPr lang="ja-JP" altLang="en-US" sz="1600" dirty="0"/>
              <a:t>プロジェクト名</a:t>
            </a:r>
            <a:r>
              <a:rPr lang="en-US" altLang="ja-JP" sz="1600" dirty="0"/>
              <a:t>_</a:t>
            </a:r>
            <a:r>
              <a:rPr lang="ja-JP" altLang="en-US" sz="1600" dirty="0"/>
              <a:t>資料名</a:t>
            </a:r>
            <a:r>
              <a:rPr lang="en-US" altLang="ja-JP" sz="1600" dirty="0"/>
              <a:t>_</a:t>
            </a:r>
            <a:r>
              <a:rPr lang="ja-JP" altLang="en-US" sz="1600" dirty="0"/>
              <a:t>版数）</a:t>
            </a:r>
          </a:p>
          <a:p>
            <a:pPr marL="0" indent="0">
              <a:buNone/>
            </a:pPr>
            <a:r>
              <a:rPr lang="ja-JP" altLang="en-US" sz="1600" dirty="0"/>
              <a:t>    </a:t>
            </a:r>
            <a:r>
              <a:rPr lang="en-US" altLang="ja-JP" sz="1600" dirty="0"/>
              <a:t>- </a:t>
            </a:r>
            <a:r>
              <a:rPr lang="ja-JP" altLang="en-US" sz="1600" dirty="0"/>
              <a:t>ファイル授受の方法（</a:t>
            </a:r>
            <a:r>
              <a:rPr lang="en-US" altLang="ja-JP" sz="1600" dirty="0"/>
              <a:t>Box</a:t>
            </a:r>
            <a:r>
              <a:rPr lang="ja-JP" altLang="en-US" sz="1600" dirty="0"/>
              <a:t>、メール添付等）</a:t>
            </a:r>
          </a:p>
          <a:p>
            <a:pPr marL="0" indent="0">
              <a:buNone/>
            </a:pPr>
            <a:r>
              <a:rPr lang="ja-JP" altLang="en-US" sz="1600" dirty="0"/>
              <a:t>    </a:t>
            </a:r>
            <a:r>
              <a:rPr lang="en-US" altLang="ja-JP" sz="1600" dirty="0"/>
              <a:t>- </a:t>
            </a:r>
            <a:r>
              <a:rPr lang="ja-JP" altLang="en-US" sz="1600" dirty="0"/>
              <a:t>その他遵守すべきセキュリティガイドラインの確認</a:t>
            </a:r>
            <a:endParaRPr lang="en-US" altLang="ja-JP" sz="1600" dirty="0"/>
          </a:p>
          <a:p>
            <a:pPr marL="0" indent="0">
              <a:buNone/>
            </a:pPr>
            <a:endParaRPr lang="en-US" altLang="ja-JP" sz="1600" dirty="0"/>
          </a:p>
          <a:p>
            <a:pPr marL="0" indent="0">
              <a:buNone/>
            </a:pPr>
            <a:r>
              <a:rPr lang="ja-JP" altLang="en-US" sz="1600" dirty="0"/>
              <a:t>→わかりやすく整理する</a:t>
            </a:r>
          </a:p>
        </p:txBody>
      </p:sp>
      <p:pic>
        <p:nvPicPr>
          <p:cNvPr id="6" name="図 5" descr="テーブル&#10;&#10;AI によって生成されたコンテンツは間違っている可能性があります。">
            <a:extLst>
              <a:ext uri="{FF2B5EF4-FFF2-40B4-BE49-F238E27FC236}">
                <a16:creationId xmlns:a16="http://schemas.microsoft.com/office/drawing/2014/main" id="{81E30E70-41B1-20DA-C2DF-A50FE8B66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715" y="2181786"/>
            <a:ext cx="9996406" cy="5694829"/>
          </a:xfrm>
          <a:prstGeom prst="rect">
            <a:avLst/>
          </a:prstGeom>
        </p:spPr>
      </p:pic>
      <p:sp>
        <p:nvSpPr>
          <p:cNvPr id="5" name="正方形/長方形 4">
            <a:extLst>
              <a:ext uri="{FF2B5EF4-FFF2-40B4-BE49-F238E27FC236}">
                <a16:creationId xmlns:a16="http://schemas.microsoft.com/office/drawing/2014/main" id="{7311F00E-6C6D-F350-B137-C24715E52F0A}"/>
              </a:ext>
            </a:extLst>
          </p:cNvPr>
          <p:cNvSpPr/>
          <p:nvPr/>
        </p:nvSpPr>
        <p:spPr>
          <a:xfrm>
            <a:off x="788993" y="8240268"/>
            <a:ext cx="7656162" cy="264733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dirty="0"/>
              <a:t>ざっくりと、このようなコミュニケーションラインを想定していますが、相違ないでしょうか？</a:t>
            </a:r>
            <a:endParaRPr lang="en-US" altLang="ja-JP" dirty="0"/>
          </a:p>
          <a:p>
            <a:endParaRPr lang="en-US" altLang="ja-JP" dirty="0"/>
          </a:p>
          <a:p>
            <a:r>
              <a:rPr lang="ja-JP" altLang="en-US" dirty="0"/>
              <a:t>現場の担当者（施工管理会社</a:t>
            </a:r>
            <a:r>
              <a:rPr lang="en-US" altLang="ja-JP" dirty="0"/>
              <a:t>/</a:t>
            </a:r>
            <a:r>
              <a:rPr lang="ja-JP" altLang="en-US" dirty="0"/>
              <a:t>施工会社）とのやり取りは</a:t>
            </a:r>
            <a:endParaRPr lang="en-US" altLang="ja-JP" dirty="0"/>
          </a:p>
        </p:txBody>
      </p:sp>
    </p:spTree>
    <p:extLst>
      <p:ext uri="{BB962C8B-B14F-4D97-AF65-F5344CB8AC3E}">
        <p14:creationId xmlns:p14="http://schemas.microsoft.com/office/powerpoint/2010/main" val="426325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016DA-E4C4-ECA1-5BF1-63FD4F7A1BDE}"/>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07E4A76-ADEA-C438-7B7A-F02EB7DC0A67}"/>
              </a:ext>
            </a:extLst>
          </p:cNvPr>
          <p:cNvSpPr>
            <a:spLocks noGrp="1"/>
          </p:cNvSpPr>
          <p:nvPr>
            <p:ph type="body" sz="quarter" idx="15"/>
          </p:nvPr>
        </p:nvSpPr>
        <p:spPr>
          <a:xfrm>
            <a:off x="814918" y="1270000"/>
            <a:ext cx="10562800" cy="558800"/>
          </a:xfrm>
        </p:spPr>
        <p:txBody>
          <a:bodyPr/>
          <a:lstStyle/>
          <a:p>
            <a:pPr marL="0" indent="0">
              <a:buNone/>
            </a:pPr>
            <a:r>
              <a:rPr lang="ja-JP" altLang="en-US" sz="1800" dirty="0"/>
              <a:t>業務フローの可視化に加え、経営意図（上位戦略）との整合性を重視し、「いつ・何を・誰が」調査するかを明確化する。</a:t>
            </a:r>
            <a:endParaRPr kumimoji="1" lang="ja-JP" altLang="en-US" sz="1800" dirty="0"/>
          </a:p>
        </p:txBody>
      </p:sp>
      <p:sp>
        <p:nvSpPr>
          <p:cNvPr id="3" name="タイトル 2">
            <a:extLst>
              <a:ext uri="{FF2B5EF4-FFF2-40B4-BE49-F238E27FC236}">
                <a16:creationId xmlns:a16="http://schemas.microsoft.com/office/drawing/2014/main" id="{5CEFA4FE-BDC8-A8FD-3693-F2D47A08BF5C}"/>
              </a:ext>
            </a:extLst>
          </p:cNvPr>
          <p:cNvSpPr>
            <a:spLocks noGrp="1"/>
          </p:cNvSpPr>
          <p:nvPr>
            <p:ph type="title"/>
          </p:nvPr>
        </p:nvSpPr>
        <p:spPr/>
        <p:txBody>
          <a:bodyPr/>
          <a:lstStyle/>
          <a:p>
            <a:r>
              <a:rPr lang="ja-JP" altLang="en-US" dirty="0"/>
              <a:t>現状分析の方針 </a:t>
            </a:r>
            <a:r>
              <a:rPr lang="en-US" altLang="ja-JP" dirty="0"/>
              <a:t>(As-Is)</a:t>
            </a:r>
            <a:endParaRPr kumimoji="1" lang="ja-JP" altLang="en-US" dirty="0"/>
          </a:p>
        </p:txBody>
      </p:sp>
      <p:sp>
        <p:nvSpPr>
          <p:cNvPr id="4" name="テキスト プレースホルダー 1">
            <a:extLst>
              <a:ext uri="{FF2B5EF4-FFF2-40B4-BE49-F238E27FC236}">
                <a16:creationId xmlns:a16="http://schemas.microsoft.com/office/drawing/2014/main" id="{379BA159-2A6E-E2E2-F328-CC5167B1347D}"/>
              </a:ext>
            </a:extLst>
          </p:cNvPr>
          <p:cNvSpPr txBox="1">
            <a:spLocks/>
          </p:cNvSpPr>
          <p:nvPr/>
        </p:nvSpPr>
        <p:spPr>
          <a:xfrm>
            <a:off x="814918" y="2459039"/>
            <a:ext cx="10562800" cy="3754436"/>
          </a:xfrm>
          <a:prstGeom prst="rect">
            <a:avLst/>
          </a:prstGeom>
        </p:spPr>
        <p:txBody>
          <a:bodyPr lIns="0" tIns="0" rIns="0" bIns="0">
            <a:noAutofit/>
          </a:bodyPr>
          <a:lstStyle>
            <a:lvl1pPr marL="176213" indent="-176213" algn="l" defTabSz="479968" rtl="0" eaLnBrk="1" latinLnBrk="0" hangingPunct="1">
              <a:lnSpc>
                <a:spcPct val="90000"/>
              </a:lnSpc>
              <a:spcBef>
                <a:spcPts val="600"/>
              </a:spcBef>
              <a:buFont typeface="Arial" panose="020B0604020202020204" pitchFamily="34" charset="0"/>
              <a:buChar char="•"/>
              <a:defRPr kumimoji="1" sz="2800" b="0" i="0" kern="1200">
                <a:solidFill>
                  <a:srgbClr val="013C85"/>
                </a:solidFill>
                <a:latin typeface="Yu Gothic Medium" panose="020B0400000000000000" pitchFamily="34" charset="-128"/>
                <a:ea typeface="Yu Gothic Medium" panose="020B0400000000000000" pitchFamily="34" charset="-128"/>
                <a:cs typeface="+mn-cs"/>
              </a:defRPr>
            </a:lvl1pPr>
            <a:lvl2pPr marL="442913" indent="-136525" algn="l" defTabSz="914400" rtl="0" eaLnBrk="1" latinLnBrk="0" hangingPunct="1">
              <a:lnSpc>
                <a:spcPct val="90000"/>
              </a:lnSpc>
              <a:spcBef>
                <a:spcPts val="600"/>
              </a:spcBef>
              <a:buFont typeface="Arial" panose="020B0604020202020204" pitchFamily="34" charset="0"/>
              <a:buChar char="•"/>
              <a:defRPr kumimoji="1" sz="2400" b="0" i="0" kern="1200">
                <a:solidFill>
                  <a:srgbClr val="013C85"/>
                </a:solidFill>
                <a:latin typeface="Yu Gothic Medium" panose="020B0400000000000000" pitchFamily="34" charset="-128"/>
                <a:ea typeface="Yu Gothic Medium" panose="020B0400000000000000" pitchFamily="34" charset="-128"/>
                <a:cs typeface="+mn-cs"/>
              </a:defRPr>
            </a:lvl2pPr>
            <a:lvl3pPr marL="720725" indent="-146050" algn="l" defTabSz="914400" rtl="0" eaLnBrk="1" latinLnBrk="0" hangingPunct="1">
              <a:lnSpc>
                <a:spcPct val="90000"/>
              </a:lnSpc>
              <a:spcBef>
                <a:spcPts val="600"/>
              </a:spcBef>
              <a:buFont typeface="Arial" panose="020B0604020202020204" pitchFamily="34" charset="0"/>
              <a:buChar char="•"/>
              <a:defRPr kumimoji="1" sz="2000" b="0" i="0" kern="1200">
                <a:solidFill>
                  <a:srgbClr val="013C85"/>
                </a:solidFill>
                <a:latin typeface="Yu Gothic Medium" panose="020B0400000000000000" pitchFamily="34" charset="-128"/>
                <a:ea typeface="Yu Gothic Medium" panose="020B0400000000000000" pitchFamily="34" charset="-128"/>
                <a:cs typeface="+mn-cs"/>
              </a:defRPr>
            </a:lvl3pPr>
            <a:lvl4pPr marL="989013" indent="-136525" algn="l" defTabSz="914400" rtl="0" eaLnBrk="1" latinLnBrk="0" hangingPunct="1">
              <a:lnSpc>
                <a:spcPct val="90000"/>
              </a:lnSpc>
              <a:spcBef>
                <a:spcPts val="600"/>
              </a:spcBef>
              <a:buFont typeface="Arial" panose="020B0604020202020204" pitchFamily="34" charset="0"/>
              <a:buChar char="•"/>
              <a:defRPr kumimoji="1" sz="1800" b="0" i="0" kern="1200">
                <a:solidFill>
                  <a:srgbClr val="013C85"/>
                </a:solidFill>
                <a:latin typeface="Yu Gothic Medium" panose="020B0400000000000000" pitchFamily="34" charset="-128"/>
                <a:ea typeface="Yu Gothic Medium" panose="020B0400000000000000" pitchFamily="34" charset="-128"/>
                <a:cs typeface="+mn-cs"/>
              </a:defRPr>
            </a:lvl4pPr>
            <a:lvl5pPr marL="1255713" indent="-136525" algn="l" defTabSz="914400" rtl="0" eaLnBrk="1" latinLnBrk="0" hangingPunct="1">
              <a:lnSpc>
                <a:spcPct val="90000"/>
              </a:lnSpc>
              <a:spcBef>
                <a:spcPts val="600"/>
              </a:spcBef>
              <a:buFont typeface="Arial" panose="020B0604020202020204" pitchFamily="34" charset="0"/>
              <a:buChar char="•"/>
              <a:defRPr kumimoji="1" sz="1800" b="0" i="0" kern="1200">
                <a:solidFill>
                  <a:srgbClr val="013C85"/>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・調査対象：</a:t>
            </a:r>
          </a:p>
          <a:p>
            <a:pPr marL="0" indent="0">
              <a:buNone/>
            </a:pPr>
            <a:r>
              <a:rPr lang="ja-JP" altLang="en-US" sz="1600" dirty="0"/>
              <a:t>    </a:t>
            </a:r>
            <a:r>
              <a:rPr lang="en-US" altLang="ja-JP" sz="1600" dirty="0"/>
              <a:t>1. </a:t>
            </a:r>
            <a:r>
              <a:rPr lang="ja-JP" altLang="en-US" sz="1600" dirty="0"/>
              <a:t>上位戦略・目的（</a:t>
            </a:r>
            <a:r>
              <a:rPr lang="en-US" altLang="ja-JP" sz="1600" dirty="0"/>
              <a:t>TMC</a:t>
            </a:r>
            <a:r>
              <a:rPr lang="ja-JP" altLang="en-US" sz="1600" dirty="0"/>
              <a:t>様経営層）</a:t>
            </a:r>
          </a:p>
          <a:p>
            <a:pPr marL="0" indent="0">
              <a:buNone/>
            </a:pPr>
            <a:r>
              <a:rPr lang="ja-JP" altLang="en-US" sz="1600" dirty="0"/>
              <a:t>    </a:t>
            </a:r>
            <a:r>
              <a:rPr lang="en-US" altLang="ja-JP" sz="1600" dirty="0"/>
              <a:t>2. </a:t>
            </a:r>
            <a:r>
              <a:rPr lang="ja-JP" altLang="en-US" sz="1600" dirty="0"/>
              <a:t>既存業務プロセス・課題（販売店・施工店現場）</a:t>
            </a:r>
          </a:p>
          <a:p>
            <a:pPr marL="0" indent="0">
              <a:buNone/>
            </a:pPr>
            <a:r>
              <a:rPr lang="ja-JP" altLang="en-US" sz="1600" dirty="0"/>
              <a:t>    </a:t>
            </a:r>
            <a:r>
              <a:rPr lang="en-US" altLang="ja-JP" sz="1600" dirty="0"/>
              <a:t>3. </a:t>
            </a:r>
            <a:r>
              <a:rPr lang="ja-JP" altLang="en-US" sz="1600" dirty="0"/>
              <a:t>システム・データ（</a:t>
            </a:r>
            <a:r>
              <a:rPr lang="en-US" altLang="ja-JP" sz="1600" dirty="0"/>
              <a:t>IT</a:t>
            </a:r>
            <a:r>
              <a:rPr lang="ja-JP" altLang="en-US" sz="1600" dirty="0"/>
              <a:t>部門）</a:t>
            </a:r>
          </a:p>
          <a:p>
            <a:pPr marL="0" indent="0">
              <a:buNone/>
            </a:pPr>
            <a:r>
              <a:rPr lang="ja-JP" altLang="en-US" sz="1600" dirty="0"/>
              <a:t>・アウトプットイメージ：</a:t>
            </a:r>
          </a:p>
          <a:p>
            <a:pPr marL="0" indent="0">
              <a:buNone/>
            </a:pPr>
            <a:r>
              <a:rPr lang="ja-JP" altLang="en-US" sz="1600" dirty="0"/>
              <a:t>    </a:t>
            </a:r>
            <a:r>
              <a:rPr lang="en-US" altLang="ja-JP" sz="1600" dirty="0"/>
              <a:t>- </a:t>
            </a:r>
            <a:r>
              <a:rPr lang="ja-JP" altLang="en-US" sz="1600" dirty="0"/>
              <a:t>現状業務フロー図（スイムレーン形式）</a:t>
            </a:r>
          </a:p>
          <a:p>
            <a:pPr marL="0" indent="0">
              <a:buNone/>
            </a:pPr>
            <a:r>
              <a:rPr lang="ja-JP" altLang="en-US" sz="1600" dirty="0"/>
              <a:t>    </a:t>
            </a:r>
            <a:r>
              <a:rPr lang="en-US" altLang="ja-JP" sz="1600" dirty="0"/>
              <a:t>- </a:t>
            </a:r>
            <a:r>
              <a:rPr lang="ja-JP" altLang="en-US" sz="1600" dirty="0"/>
              <a:t>課題一覧・対応方針案</a:t>
            </a:r>
          </a:p>
          <a:p>
            <a:pPr marL="0" indent="0">
              <a:buNone/>
            </a:pPr>
            <a:r>
              <a:rPr lang="en-US" altLang="ja-JP" sz="1600" dirty="0"/>
              <a:t>※</a:t>
            </a:r>
            <a:r>
              <a:rPr lang="ja-JP" altLang="en-US" sz="1600" dirty="0"/>
              <a:t>本日は作成物の目次（案）を提示しイメージを共有する。</a:t>
            </a:r>
          </a:p>
        </p:txBody>
      </p:sp>
    </p:spTree>
    <p:extLst>
      <p:ext uri="{BB962C8B-B14F-4D97-AF65-F5344CB8AC3E}">
        <p14:creationId xmlns:p14="http://schemas.microsoft.com/office/powerpoint/2010/main" val="1280841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771C1-11CC-D9B2-376D-DB505E343FF4}"/>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5941A01-7C09-6F7D-04C4-1947E6724CA4}"/>
              </a:ext>
            </a:extLst>
          </p:cNvPr>
          <p:cNvSpPr>
            <a:spLocks noGrp="1"/>
          </p:cNvSpPr>
          <p:nvPr>
            <p:ph type="body" sz="quarter" idx="15"/>
          </p:nvPr>
        </p:nvSpPr>
        <p:spPr>
          <a:xfrm>
            <a:off x="814918" y="1270000"/>
            <a:ext cx="10562800" cy="558800"/>
          </a:xfrm>
        </p:spPr>
        <p:txBody>
          <a:bodyPr/>
          <a:lstStyle/>
          <a:p>
            <a:pPr marL="0" indent="0">
              <a:buNone/>
            </a:pPr>
            <a:r>
              <a:rPr lang="ja-JP" altLang="en-US" sz="1800" dirty="0"/>
              <a:t>「戦略」「業務」「システム」の</a:t>
            </a:r>
            <a:r>
              <a:rPr lang="en-US" altLang="ja-JP" sz="1800" dirty="0"/>
              <a:t>3</a:t>
            </a:r>
            <a:r>
              <a:rPr lang="ja-JP" altLang="en-US" sz="1800" dirty="0"/>
              <a:t>階層で調査項目を設計済み。各項目の回答に適した担当者のアサインをお願いいたします。</a:t>
            </a:r>
            <a:endParaRPr kumimoji="1" lang="ja-JP" altLang="en-US" sz="1800" dirty="0"/>
          </a:p>
        </p:txBody>
      </p:sp>
      <p:sp>
        <p:nvSpPr>
          <p:cNvPr id="3" name="タイトル 2">
            <a:extLst>
              <a:ext uri="{FF2B5EF4-FFF2-40B4-BE49-F238E27FC236}">
                <a16:creationId xmlns:a16="http://schemas.microsoft.com/office/drawing/2014/main" id="{648643FF-A8C9-835D-B391-77808CF15068}"/>
              </a:ext>
            </a:extLst>
          </p:cNvPr>
          <p:cNvSpPr>
            <a:spLocks noGrp="1"/>
          </p:cNvSpPr>
          <p:nvPr>
            <p:ph type="title"/>
          </p:nvPr>
        </p:nvSpPr>
        <p:spPr/>
        <p:txBody>
          <a:bodyPr/>
          <a:lstStyle/>
          <a:p>
            <a:r>
              <a:rPr lang="ja-JP" altLang="en-US" dirty="0"/>
              <a:t>ヒアリングシート </a:t>
            </a:r>
            <a:r>
              <a:rPr lang="en-US" altLang="ja-JP" dirty="0"/>
              <a:t>(</a:t>
            </a:r>
            <a:r>
              <a:rPr lang="ja-JP" altLang="en-US" dirty="0"/>
              <a:t>調査項目一覧</a:t>
            </a:r>
            <a:r>
              <a:rPr lang="en-US" altLang="ja-JP" dirty="0"/>
              <a:t>)</a:t>
            </a:r>
            <a:endParaRPr kumimoji="1" lang="ja-JP" altLang="en-US" dirty="0"/>
          </a:p>
        </p:txBody>
      </p:sp>
      <p:sp>
        <p:nvSpPr>
          <p:cNvPr id="4" name="テキスト プレースホルダー 1">
            <a:extLst>
              <a:ext uri="{FF2B5EF4-FFF2-40B4-BE49-F238E27FC236}">
                <a16:creationId xmlns:a16="http://schemas.microsoft.com/office/drawing/2014/main" id="{A087A0CD-F286-D347-2148-07F630C76B67}"/>
              </a:ext>
            </a:extLst>
          </p:cNvPr>
          <p:cNvSpPr txBox="1">
            <a:spLocks/>
          </p:cNvSpPr>
          <p:nvPr/>
        </p:nvSpPr>
        <p:spPr>
          <a:xfrm>
            <a:off x="814918" y="2459039"/>
            <a:ext cx="10562800" cy="3754436"/>
          </a:xfrm>
          <a:prstGeom prst="rect">
            <a:avLst/>
          </a:prstGeom>
        </p:spPr>
        <p:txBody>
          <a:bodyPr lIns="0" tIns="0" rIns="0" bIns="0">
            <a:noAutofit/>
          </a:bodyPr>
          <a:lstStyle>
            <a:lvl1pPr marL="176213" indent="-176213" algn="l" defTabSz="479968" rtl="0" eaLnBrk="1" latinLnBrk="0" hangingPunct="1">
              <a:lnSpc>
                <a:spcPct val="90000"/>
              </a:lnSpc>
              <a:spcBef>
                <a:spcPts val="600"/>
              </a:spcBef>
              <a:buFont typeface="Arial" panose="020B0604020202020204" pitchFamily="34" charset="0"/>
              <a:buChar char="•"/>
              <a:defRPr kumimoji="1" sz="2800" b="0" i="0" kern="1200">
                <a:solidFill>
                  <a:srgbClr val="013C85"/>
                </a:solidFill>
                <a:latin typeface="Yu Gothic Medium" panose="020B0400000000000000" pitchFamily="34" charset="-128"/>
                <a:ea typeface="Yu Gothic Medium" panose="020B0400000000000000" pitchFamily="34" charset="-128"/>
                <a:cs typeface="+mn-cs"/>
              </a:defRPr>
            </a:lvl1pPr>
            <a:lvl2pPr marL="442913" indent="-136525" algn="l" defTabSz="914400" rtl="0" eaLnBrk="1" latinLnBrk="0" hangingPunct="1">
              <a:lnSpc>
                <a:spcPct val="90000"/>
              </a:lnSpc>
              <a:spcBef>
                <a:spcPts val="600"/>
              </a:spcBef>
              <a:buFont typeface="Arial" panose="020B0604020202020204" pitchFamily="34" charset="0"/>
              <a:buChar char="•"/>
              <a:defRPr kumimoji="1" sz="2400" b="0" i="0" kern="1200">
                <a:solidFill>
                  <a:srgbClr val="013C85"/>
                </a:solidFill>
                <a:latin typeface="Yu Gothic Medium" panose="020B0400000000000000" pitchFamily="34" charset="-128"/>
                <a:ea typeface="Yu Gothic Medium" panose="020B0400000000000000" pitchFamily="34" charset="-128"/>
                <a:cs typeface="+mn-cs"/>
              </a:defRPr>
            </a:lvl2pPr>
            <a:lvl3pPr marL="720725" indent="-146050" algn="l" defTabSz="914400" rtl="0" eaLnBrk="1" latinLnBrk="0" hangingPunct="1">
              <a:lnSpc>
                <a:spcPct val="90000"/>
              </a:lnSpc>
              <a:spcBef>
                <a:spcPts val="600"/>
              </a:spcBef>
              <a:buFont typeface="Arial" panose="020B0604020202020204" pitchFamily="34" charset="0"/>
              <a:buChar char="•"/>
              <a:defRPr kumimoji="1" sz="2000" b="0" i="0" kern="1200">
                <a:solidFill>
                  <a:srgbClr val="013C85"/>
                </a:solidFill>
                <a:latin typeface="Yu Gothic Medium" panose="020B0400000000000000" pitchFamily="34" charset="-128"/>
                <a:ea typeface="Yu Gothic Medium" panose="020B0400000000000000" pitchFamily="34" charset="-128"/>
                <a:cs typeface="+mn-cs"/>
              </a:defRPr>
            </a:lvl3pPr>
            <a:lvl4pPr marL="989013" indent="-136525" algn="l" defTabSz="914400" rtl="0" eaLnBrk="1" latinLnBrk="0" hangingPunct="1">
              <a:lnSpc>
                <a:spcPct val="90000"/>
              </a:lnSpc>
              <a:spcBef>
                <a:spcPts val="600"/>
              </a:spcBef>
              <a:buFont typeface="Arial" panose="020B0604020202020204" pitchFamily="34" charset="0"/>
              <a:buChar char="•"/>
              <a:defRPr kumimoji="1" sz="1800" b="0" i="0" kern="1200">
                <a:solidFill>
                  <a:srgbClr val="013C85"/>
                </a:solidFill>
                <a:latin typeface="Yu Gothic Medium" panose="020B0400000000000000" pitchFamily="34" charset="-128"/>
                <a:ea typeface="Yu Gothic Medium" panose="020B0400000000000000" pitchFamily="34" charset="-128"/>
                <a:cs typeface="+mn-cs"/>
              </a:defRPr>
            </a:lvl4pPr>
            <a:lvl5pPr marL="1255713" indent="-136525" algn="l" defTabSz="914400" rtl="0" eaLnBrk="1" latinLnBrk="0" hangingPunct="1">
              <a:lnSpc>
                <a:spcPct val="90000"/>
              </a:lnSpc>
              <a:spcBef>
                <a:spcPts val="600"/>
              </a:spcBef>
              <a:buFont typeface="Arial" panose="020B0604020202020204" pitchFamily="34" charset="0"/>
              <a:buChar char="•"/>
              <a:defRPr kumimoji="1" sz="1800" b="0" i="0" kern="1200">
                <a:solidFill>
                  <a:srgbClr val="013C85"/>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・戦略・目的（経営層向け）：国内営業部の販売戦略、システム化の</a:t>
            </a:r>
            <a:r>
              <a:rPr lang="en-US" altLang="ja-JP" sz="1600" dirty="0"/>
              <a:t>KGI/KPI</a:t>
            </a:r>
          </a:p>
          <a:p>
            <a:pPr marL="0" indent="0">
              <a:buNone/>
            </a:pPr>
            <a:r>
              <a:rPr lang="ja-JP" altLang="en-US" sz="1600" dirty="0"/>
              <a:t>・業務実態（現場向け）：簡易見積の運用ルール、施工会社への発注・支払フロー、アナログ作業の実態</a:t>
            </a:r>
          </a:p>
          <a:p>
            <a:pPr marL="0" indent="0">
              <a:buNone/>
            </a:pPr>
            <a:r>
              <a:rPr lang="ja-JP" altLang="en-US" sz="1600" dirty="0"/>
              <a:t>・システム（</a:t>
            </a:r>
            <a:r>
              <a:rPr lang="en-US" altLang="ja-JP" sz="1600" dirty="0"/>
              <a:t>IT</a:t>
            </a:r>
            <a:r>
              <a:rPr lang="ja-JP" altLang="en-US" sz="1600" dirty="0"/>
              <a:t>向け）：既存システムの連携仕様、データ形式、セキュリティ要件</a:t>
            </a:r>
          </a:p>
        </p:txBody>
      </p:sp>
    </p:spTree>
    <p:extLst>
      <p:ext uri="{BB962C8B-B14F-4D97-AF65-F5344CB8AC3E}">
        <p14:creationId xmlns:p14="http://schemas.microsoft.com/office/powerpoint/2010/main" val="2095387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80D9A-0417-1CB0-4350-2A377DA8EAD9}"/>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2E49809-FD49-6258-D50C-86C03507BBB4}"/>
              </a:ext>
            </a:extLst>
          </p:cNvPr>
          <p:cNvSpPr>
            <a:spLocks noGrp="1"/>
          </p:cNvSpPr>
          <p:nvPr>
            <p:ph type="body" sz="quarter" idx="15"/>
          </p:nvPr>
        </p:nvSpPr>
        <p:spPr>
          <a:xfrm>
            <a:off x="814918" y="1270000"/>
            <a:ext cx="10562800" cy="558800"/>
          </a:xfrm>
        </p:spPr>
        <p:txBody>
          <a:bodyPr/>
          <a:lstStyle/>
          <a:p>
            <a:pPr marL="0" indent="0">
              <a:buNone/>
            </a:pPr>
            <a:r>
              <a:rPr lang="ja-JP" altLang="en-US" sz="1800" dirty="0"/>
              <a:t>年末年始を挟むため、直近</a:t>
            </a:r>
            <a:r>
              <a:rPr lang="en-US" altLang="ja-JP" sz="1800" dirty="0"/>
              <a:t>2</a:t>
            </a:r>
            <a:r>
              <a:rPr lang="ja-JP" altLang="en-US" sz="1800" dirty="0"/>
              <a:t>週間で「既存資料の受領」と「ヒアリング日程の確定」を完了させ、</a:t>
            </a:r>
            <a:r>
              <a:rPr lang="en-US" altLang="ja-JP" sz="1800" dirty="0"/>
              <a:t>1</a:t>
            </a:r>
            <a:r>
              <a:rPr lang="ja-JP" altLang="en-US" sz="1800" dirty="0"/>
              <a:t>月の調査を円滑化したいです。</a:t>
            </a:r>
            <a:endParaRPr kumimoji="1" lang="ja-JP" altLang="en-US" sz="1800" dirty="0"/>
          </a:p>
        </p:txBody>
      </p:sp>
      <p:sp>
        <p:nvSpPr>
          <p:cNvPr id="3" name="タイトル 2">
            <a:extLst>
              <a:ext uri="{FF2B5EF4-FFF2-40B4-BE49-F238E27FC236}">
                <a16:creationId xmlns:a16="http://schemas.microsoft.com/office/drawing/2014/main" id="{C143AD1C-F56C-A293-362C-23EFAFE7426E}"/>
              </a:ext>
            </a:extLst>
          </p:cNvPr>
          <p:cNvSpPr>
            <a:spLocks noGrp="1"/>
          </p:cNvSpPr>
          <p:nvPr>
            <p:ph type="title"/>
          </p:nvPr>
        </p:nvSpPr>
        <p:spPr/>
        <p:txBody>
          <a:bodyPr/>
          <a:lstStyle/>
          <a:p>
            <a:r>
              <a:rPr lang="ja-JP" altLang="en-US" dirty="0"/>
              <a:t>直近の活動計画（現状分析フェーズ詳細）</a:t>
            </a:r>
            <a:endParaRPr kumimoji="1" lang="ja-JP" altLang="en-US" dirty="0"/>
          </a:p>
        </p:txBody>
      </p:sp>
      <p:sp>
        <p:nvSpPr>
          <p:cNvPr id="4" name="テキスト プレースホルダー 1">
            <a:extLst>
              <a:ext uri="{FF2B5EF4-FFF2-40B4-BE49-F238E27FC236}">
                <a16:creationId xmlns:a16="http://schemas.microsoft.com/office/drawing/2014/main" id="{5C83B6DA-0CDC-3227-369C-77589542B5B2}"/>
              </a:ext>
            </a:extLst>
          </p:cNvPr>
          <p:cNvSpPr txBox="1">
            <a:spLocks/>
          </p:cNvSpPr>
          <p:nvPr/>
        </p:nvSpPr>
        <p:spPr>
          <a:xfrm>
            <a:off x="814918" y="2459039"/>
            <a:ext cx="10562800" cy="3754436"/>
          </a:xfrm>
          <a:prstGeom prst="rect">
            <a:avLst/>
          </a:prstGeom>
        </p:spPr>
        <p:txBody>
          <a:bodyPr lIns="0" tIns="0" rIns="0" bIns="0">
            <a:noAutofit/>
          </a:bodyPr>
          <a:lstStyle>
            <a:lvl1pPr marL="176213" indent="-176213" algn="l" defTabSz="479968" rtl="0" eaLnBrk="1" latinLnBrk="0" hangingPunct="1">
              <a:lnSpc>
                <a:spcPct val="90000"/>
              </a:lnSpc>
              <a:spcBef>
                <a:spcPts val="600"/>
              </a:spcBef>
              <a:buFont typeface="Arial" panose="020B0604020202020204" pitchFamily="34" charset="0"/>
              <a:buChar char="•"/>
              <a:defRPr kumimoji="1" sz="2800" b="0" i="0" kern="1200">
                <a:solidFill>
                  <a:srgbClr val="013C85"/>
                </a:solidFill>
                <a:latin typeface="Yu Gothic Medium" panose="020B0400000000000000" pitchFamily="34" charset="-128"/>
                <a:ea typeface="Yu Gothic Medium" panose="020B0400000000000000" pitchFamily="34" charset="-128"/>
                <a:cs typeface="+mn-cs"/>
              </a:defRPr>
            </a:lvl1pPr>
            <a:lvl2pPr marL="442913" indent="-136525" algn="l" defTabSz="914400" rtl="0" eaLnBrk="1" latinLnBrk="0" hangingPunct="1">
              <a:lnSpc>
                <a:spcPct val="90000"/>
              </a:lnSpc>
              <a:spcBef>
                <a:spcPts val="600"/>
              </a:spcBef>
              <a:buFont typeface="Arial" panose="020B0604020202020204" pitchFamily="34" charset="0"/>
              <a:buChar char="•"/>
              <a:defRPr kumimoji="1" sz="2400" b="0" i="0" kern="1200">
                <a:solidFill>
                  <a:srgbClr val="013C85"/>
                </a:solidFill>
                <a:latin typeface="Yu Gothic Medium" panose="020B0400000000000000" pitchFamily="34" charset="-128"/>
                <a:ea typeface="Yu Gothic Medium" panose="020B0400000000000000" pitchFamily="34" charset="-128"/>
                <a:cs typeface="+mn-cs"/>
              </a:defRPr>
            </a:lvl2pPr>
            <a:lvl3pPr marL="720725" indent="-146050" algn="l" defTabSz="914400" rtl="0" eaLnBrk="1" latinLnBrk="0" hangingPunct="1">
              <a:lnSpc>
                <a:spcPct val="90000"/>
              </a:lnSpc>
              <a:spcBef>
                <a:spcPts val="600"/>
              </a:spcBef>
              <a:buFont typeface="Arial" panose="020B0604020202020204" pitchFamily="34" charset="0"/>
              <a:buChar char="•"/>
              <a:defRPr kumimoji="1" sz="2000" b="0" i="0" kern="1200">
                <a:solidFill>
                  <a:srgbClr val="013C85"/>
                </a:solidFill>
                <a:latin typeface="Yu Gothic Medium" panose="020B0400000000000000" pitchFamily="34" charset="-128"/>
                <a:ea typeface="Yu Gothic Medium" panose="020B0400000000000000" pitchFamily="34" charset="-128"/>
                <a:cs typeface="+mn-cs"/>
              </a:defRPr>
            </a:lvl3pPr>
            <a:lvl4pPr marL="989013" indent="-136525" algn="l" defTabSz="914400" rtl="0" eaLnBrk="1" latinLnBrk="0" hangingPunct="1">
              <a:lnSpc>
                <a:spcPct val="90000"/>
              </a:lnSpc>
              <a:spcBef>
                <a:spcPts val="600"/>
              </a:spcBef>
              <a:buFont typeface="Arial" panose="020B0604020202020204" pitchFamily="34" charset="0"/>
              <a:buChar char="•"/>
              <a:defRPr kumimoji="1" sz="1800" b="0" i="0" kern="1200">
                <a:solidFill>
                  <a:srgbClr val="013C85"/>
                </a:solidFill>
                <a:latin typeface="Yu Gothic Medium" panose="020B0400000000000000" pitchFamily="34" charset="-128"/>
                <a:ea typeface="Yu Gothic Medium" panose="020B0400000000000000" pitchFamily="34" charset="-128"/>
                <a:cs typeface="+mn-cs"/>
              </a:defRPr>
            </a:lvl4pPr>
            <a:lvl5pPr marL="1255713" indent="-136525" algn="l" defTabSz="914400" rtl="0" eaLnBrk="1" latinLnBrk="0" hangingPunct="1">
              <a:lnSpc>
                <a:spcPct val="90000"/>
              </a:lnSpc>
              <a:spcBef>
                <a:spcPts val="600"/>
              </a:spcBef>
              <a:buFont typeface="Arial" panose="020B0604020202020204" pitchFamily="34" charset="0"/>
              <a:buChar char="•"/>
              <a:defRPr kumimoji="1" sz="1800" b="0" i="0" kern="1200">
                <a:solidFill>
                  <a:srgbClr val="013C85"/>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・目的：</a:t>
            </a:r>
            <a:r>
              <a:rPr lang="en-US" altLang="ja-JP" sz="1600" dirty="0"/>
              <a:t>1</a:t>
            </a:r>
            <a:r>
              <a:rPr lang="ja-JP" altLang="en-US" sz="1600" dirty="0"/>
              <a:t>月中旬のプラットフォーム選定判断に向けた材料集め</a:t>
            </a:r>
          </a:p>
          <a:p>
            <a:pPr marL="0" indent="0">
              <a:buNone/>
            </a:pPr>
            <a:r>
              <a:rPr lang="ja-JP" altLang="en-US" sz="1600" dirty="0"/>
              <a:t>・期間：本日～</a:t>
            </a:r>
            <a:r>
              <a:rPr lang="en-US" altLang="ja-JP" sz="1600" dirty="0"/>
              <a:t>1</a:t>
            </a:r>
            <a:r>
              <a:rPr lang="ja-JP" altLang="en-US" sz="1600" dirty="0"/>
              <a:t>月中旬</a:t>
            </a:r>
          </a:p>
          <a:p>
            <a:pPr marL="0" indent="0">
              <a:buNone/>
            </a:pPr>
            <a:r>
              <a:rPr lang="ja-JP" altLang="en-US" sz="1600" dirty="0"/>
              <a:t>・主要タスク：</a:t>
            </a:r>
          </a:p>
          <a:p>
            <a:pPr marL="0" indent="0">
              <a:buNone/>
            </a:pPr>
            <a:r>
              <a:rPr lang="ja-JP" altLang="en-US" sz="1600" dirty="0"/>
              <a:t>    </a:t>
            </a:r>
            <a:r>
              <a:rPr lang="en-US" altLang="ja-JP" sz="1600" dirty="0"/>
              <a:t>1. </a:t>
            </a:r>
            <a:r>
              <a:rPr lang="ja-JP" altLang="en-US" sz="1600" dirty="0"/>
              <a:t>既存資料の共有（業務マニュアル、規定（セキュリティルールなど）、システム構成図等）</a:t>
            </a:r>
          </a:p>
          <a:p>
            <a:pPr marL="0" indent="0">
              <a:buNone/>
            </a:pPr>
            <a:r>
              <a:rPr lang="ja-JP" altLang="en-US" sz="1600" dirty="0"/>
              <a:t>    </a:t>
            </a:r>
            <a:r>
              <a:rPr lang="en-US" altLang="ja-JP" sz="1600" dirty="0"/>
              <a:t>2. </a:t>
            </a:r>
            <a:r>
              <a:rPr lang="ja-JP" altLang="en-US" sz="1600" dirty="0"/>
              <a:t>ヒアリング計画（対象者選定、日程調整、質問票送付）</a:t>
            </a:r>
          </a:p>
          <a:p>
            <a:pPr marL="0" indent="0">
              <a:buNone/>
            </a:pPr>
            <a:r>
              <a:rPr lang="ja-JP" altLang="en-US" sz="1600" dirty="0"/>
              <a:t>    </a:t>
            </a:r>
            <a:r>
              <a:rPr lang="en-US" altLang="ja-JP" sz="1600" dirty="0"/>
              <a:t>3. </a:t>
            </a:r>
            <a:r>
              <a:rPr lang="ja-JP" altLang="en-US" sz="1600" dirty="0"/>
              <a:t>プラットフォーム調査（</a:t>
            </a:r>
            <a:r>
              <a:rPr lang="en-US" altLang="ja-JP" sz="1600" dirty="0"/>
              <a:t>Databricks</a:t>
            </a:r>
            <a:r>
              <a:rPr lang="ja-JP" altLang="en-US" sz="1600" dirty="0"/>
              <a:t>等の適合性検証開始）</a:t>
            </a:r>
          </a:p>
          <a:p>
            <a:pPr marL="0" indent="0">
              <a:buNone/>
            </a:pPr>
            <a:r>
              <a:rPr lang="ja-JP" altLang="en-US" sz="1600" dirty="0"/>
              <a:t>・依頼事項：来週中にヒアリング候補日をご提示いただきたい。</a:t>
            </a:r>
            <a:endParaRPr lang="en-US" altLang="ja-JP" sz="1600" dirty="0"/>
          </a:p>
          <a:p>
            <a:pPr marL="0" indent="0">
              <a:buNone/>
            </a:pPr>
            <a:r>
              <a:rPr lang="ja-JP" altLang="en-US" sz="1600" dirty="0"/>
              <a:t>→施工会社は決まるの？</a:t>
            </a:r>
            <a:endParaRPr lang="en-US" altLang="ja-JP" sz="1600" dirty="0"/>
          </a:p>
          <a:p>
            <a:pPr marL="0" indent="0">
              <a:buNone/>
            </a:pPr>
            <a:r>
              <a:rPr lang="ja-JP" altLang="en-US" sz="1600" dirty="0"/>
              <a:t>→今回のプロジェクトの趣旨・目的などを全体に共有する必要がある。</a:t>
            </a:r>
            <a:endParaRPr lang="en-US" altLang="ja-JP" sz="1600" dirty="0"/>
          </a:p>
          <a:p>
            <a:pPr marL="0" indent="0">
              <a:buNone/>
            </a:pPr>
            <a:endParaRPr lang="en-US" altLang="ja-JP" sz="1600" dirty="0"/>
          </a:p>
          <a:p>
            <a:pPr marL="0" indent="0">
              <a:buNone/>
            </a:pPr>
            <a:r>
              <a:rPr lang="ja-JP" altLang="en-US" sz="1600" b="1" dirty="0"/>
              <a:t>→豊田さん、施工管理会社など関係者を含めた詳細な内容を説明する説明会が必要。</a:t>
            </a:r>
            <a:endParaRPr lang="en-US" altLang="ja-JP" sz="1600" b="1" dirty="0"/>
          </a:p>
          <a:p>
            <a:pPr marL="0" indent="0">
              <a:buNone/>
            </a:pPr>
            <a:r>
              <a:rPr lang="ja-JP" altLang="en-US" sz="1600" b="1" dirty="0"/>
              <a:t>→オンラインで説明会を実施。その実施に向けた動き・やることも入れる</a:t>
            </a:r>
            <a:endParaRPr lang="en-US" altLang="ja-JP" sz="1600" b="1" dirty="0"/>
          </a:p>
          <a:p>
            <a:pPr marL="0" indent="0">
              <a:buNone/>
            </a:pPr>
            <a:r>
              <a:rPr lang="ja-JP" altLang="en-US" sz="1600" b="1" dirty="0"/>
              <a:t>→関係者のモチベーションになるようなものは？？？（直接会いに行くなど。。。）ここも要相談</a:t>
            </a:r>
          </a:p>
        </p:txBody>
      </p:sp>
    </p:spTree>
    <p:extLst>
      <p:ext uri="{BB962C8B-B14F-4D97-AF65-F5344CB8AC3E}">
        <p14:creationId xmlns:p14="http://schemas.microsoft.com/office/powerpoint/2010/main" val="1584468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10989-9224-B462-1620-375612551111}"/>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403D0E3-46AE-CC65-2122-3DD7A8992957}"/>
              </a:ext>
            </a:extLst>
          </p:cNvPr>
          <p:cNvSpPr>
            <a:spLocks noGrp="1"/>
          </p:cNvSpPr>
          <p:nvPr>
            <p:ph type="body" sz="quarter" idx="15"/>
          </p:nvPr>
        </p:nvSpPr>
        <p:spPr>
          <a:xfrm>
            <a:off x="814918" y="1270000"/>
            <a:ext cx="10562800" cy="558800"/>
          </a:xfrm>
        </p:spPr>
        <p:txBody>
          <a:bodyPr/>
          <a:lstStyle/>
          <a:p>
            <a:pPr marL="0" indent="0">
              <a:buNone/>
            </a:pPr>
            <a:r>
              <a:rPr lang="ja-JP" altLang="en-US" sz="1800" dirty="0"/>
              <a:t>現状分析を即座に開始するため、「来週中」に既存資料のご提供と、ヒアリング対象者との日程調整完了をお願いします。</a:t>
            </a:r>
            <a:endParaRPr kumimoji="1" lang="ja-JP" altLang="en-US" sz="1800" dirty="0"/>
          </a:p>
        </p:txBody>
      </p:sp>
      <p:sp>
        <p:nvSpPr>
          <p:cNvPr id="3" name="タイトル 2">
            <a:extLst>
              <a:ext uri="{FF2B5EF4-FFF2-40B4-BE49-F238E27FC236}">
                <a16:creationId xmlns:a16="http://schemas.microsoft.com/office/drawing/2014/main" id="{9A301186-F3A2-FE4E-14F1-3A87A3034CBF}"/>
              </a:ext>
            </a:extLst>
          </p:cNvPr>
          <p:cNvSpPr>
            <a:spLocks noGrp="1"/>
          </p:cNvSpPr>
          <p:nvPr>
            <p:ph type="title"/>
          </p:nvPr>
        </p:nvSpPr>
        <p:spPr/>
        <p:txBody>
          <a:bodyPr/>
          <a:lstStyle/>
          <a:p>
            <a:r>
              <a:rPr lang="ja-JP" altLang="en-US" dirty="0"/>
              <a:t>今後のアクション・依頼事項</a:t>
            </a:r>
            <a:endParaRPr kumimoji="1" lang="ja-JP" altLang="en-US" dirty="0"/>
          </a:p>
        </p:txBody>
      </p:sp>
      <p:sp>
        <p:nvSpPr>
          <p:cNvPr id="4" name="テキスト プレースホルダー 1">
            <a:extLst>
              <a:ext uri="{FF2B5EF4-FFF2-40B4-BE49-F238E27FC236}">
                <a16:creationId xmlns:a16="http://schemas.microsoft.com/office/drawing/2014/main" id="{423988E9-D028-C8C1-24C7-C3D042E0BB3B}"/>
              </a:ext>
            </a:extLst>
          </p:cNvPr>
          <p:cNvSpPr txBox="1">
            <a:spLocks/>
          </p:cNvSpPr>
          <p:nvPr/>
        </p:nvSpPr>
        <p:spPr>
          <a:xfrm>
            <a:off x="814918" y="2459039"/>
            <a:ext cx="10562800" cy="3754436"/>
          </a:xfrm>
          <a:prstGeom prst="rect">
            <a:avLst/>
          </a:prstGeom>
        </p:spPr>
        <p:txBody>
          <a:bodyPr lIns="0" tIns="0" rIns="0" bIns="0">
            <a:noAutofit/>
          </a:bodyPr>
          <a:lstStyle>
            <a:lvl1pPr marL="176213" indent="-176213" algn="l" defTabSz="479968" rtl="0" eaLnBrk="1" latinLnBrk="0" hangingPunct="1">
              <a:lnSpc>
                <a:spcPct val="90000"/>
              </a:lnSpc>
              <a:spcBef>
                <a:spcPts val="600"/>
              </a:spcBef>
              <a:buFont typeface="Arial" panose="020B0604020202020204" pitchFamily="34" charset="0"/>
              <a:buChar char="•"/>
              <a:defRPr kumimoji="1" sz="2800" b="0" i="0" kern="1200">
                <a:solidFill>
                  <a:srgbClr val="013C85"/>
                </a:solidFill>
                <a:latin typeface="Yu Gothic Medium" panose="020B0400000000000000" pitchFamily="34" charset="-128"/>
                <a:ea typeface="Yu Gothic Medium" panose="020B0400000000000000" pitchFamily="34" charset="-128"/>
                <a:cs typeface="+mn-cs"/>
              </a:defRPr>
            </a:lvl1pPr>
            <a:lvl2pPr marL="442913" indent="-136525" algn="l" defTabSz="914400" rtl="0" eaLnBrk="1" latinLnBrk="0" hangingPunct="1">
              <a:lnSpc>
                <a:spcPct val="90000"/>
              </a:lnSpc>
              <a:spcBef>
                <a:spcPts val="600"/>
              </a:spcBef>
              <a:buFont typeface="Arial" panose="020B0604020202020204" pitchFamily="34" charset="0"/>
              <a:buChar char="•"/>
              <a:defRPr kumimoji="1" sz="2400" b="0" i="0" kern="1200">
                <a:solidFill>
                  <a:srgbClr val="013C85"/>
                </a:solidFill>
                <a:latin typeface="Yu Gothic Medium" panose="020B0400000000000000" pitchFamily="34" charset="-128"/>
                <a:ea typeface="Yu Gothic Medium" panose="020B0400000000000000" pitchFamily="34" charset="-128"/>
                <a:cs typeface="+mn-cs"/>
              </a:defRPr>
            </a:lvl2pPr>
            <a:lvl3pPr marL="720725" indent="-146050" algn="l" defTabSz="914400" rtl="0" eaLnBrk="1" latinLnBrk="0" hangingPunct="1">
              <a:lnSpc>
                <a:spcPct val="90000"/>
              </a:lnSpc>
              <a:spcBef>
                <a:spcPts val="600"/>
              </a:spcBef>
              <a:buFont typeface="Arial" panose="020B0604020202020204" pitchFamily="34" charset="0"/>
              <a:buChar char="•"/>
              <a:defRPr kumimoji="1" sz="2000" b="0" i="0" kern="1200">
                <a:solidFill>
                  <a:srgbClr val="013C85"/>
                </a:solidFill>
                <a:latin typeface="Yu Gothic Medium" panose="020B0400000000000000" pitchFamily="34" charset="-128"/>
                <a:ea typeface="Yu Gothic Medium" panose="020B0400000000000000" pitchFamily="34" charset="-128"/>
                <a:cs typeface="+mn-cs"/>
              </a:defRPr>
            </a:lvl3pPr>
            <a:lvl4pPr marL="989013" indent="-136525" algn="l" defTabSz="914400" rtl="0" eaLnBrk="1" latinLnBrk="0" hangingPunct="1">
              <a:lnSpc>
                <a:spcPct val="90000"/>
              </a:lnSpc>
              <a:spcBef>
                <a:spcPts val="600"/>
              </a:spcBef>
              <a:buFont typeface="Arial" panose="020B0604020202020204" pitchFamily="34" charset="0"/>
              <a:buChar char="•"/>
              <a:defRPr kumimoji="1" sz="1800" b="0" i="0" kern="1200">
                <a:solidFill>
                  <a:srgbClr val="013C85"/>
                </a:solidFill>
                <a:latin typeface="Yu Gothic Medium" panose="020B0400000000000000" pitchFamily="34" charset="-128"/>
                <a:ea typeface="Yu Gothic Medium" panose="020B0400000000000000" pitchFamily="34" charset="-128"/>
                <a:cs typeface="+mn-cs"/>
              </a:defRPr>
            </a:lvl4pPr>
            <a:lvl5pPr marL="1255713" indent="-136525" algn="l" defTabSz="914400" rtl="0" eaLnBrk="1" latinLnBrk="0" hangingPunct="1">
              <a:lnSpc>
                <a:spcPct val="90000"/>
              </a:lnSpc>
              <a:spcBef>
                <a:spcPts val="600"/>
              </a:spcBef>
              <a:buFont typeface="Arial" panose="020B0604020202020204" pitchFamily="34" charset="0"/>
              <a:buChar char="•"/>
              <a:defRPr kumimoji="1" sz="1800" b="0" i="0" kern="1200">
                <a:solidFill>
                  <a:srgbClr val="013C85"/>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a:t>
            </a:r>
            <a:r>
              <a:rPr lang="en-US" altLang="ja-JP" sz="1600" dirty="0"/>
              <a:t>TMC</a:t>
            </a:r>
            <a:r>
              <a:rPr lang="ja-JP" altLang="en-US" sz="1600" dirty="0"/>
              <a:t>様タスク：</a:t>
            </a:r>
          </a:p>
          <a:p>
            <a:pPr marL="0" indent="0">
              <a:buNone/>
            </a:pPr>
            <a:r>
              <a:rPr lang="ja-JP" altLang="en-US" sz="1600" dirty="0"/>
              <a:t>    </a:t>
            </a:r>
            <a:r>
              <a:rPr lang="en-US" altLang="ja-JP" sz="1600" dirty="0"/>
              <a:t>- </a:t>
            </a:r>
            <a:r>
              <a:rPr lang="ja-JP" altLang="en-US" sz="1600" dirty="0"/>
              <a:t>既存資料（業務マニュアル等）の格納・送付</a:t>
            </a:r>
          </a:p>
          <a:p>
            <a:pPr marL="0" indent="0">
              <a:buNone/>
            </a:pPr>
            <a:r>
              <a:rPr lang="ja-JP" altLang="en-US" sz="1600" dirty="0"/>
              <a:t>    </a:t>
            </a:r>
            <a:r>
              <a:rPr lang="en-US" altLang="ja-JP" sz="1600" dirty="0"/>
              <a:t>- </a:t>
            </a:r>
            <a:r>
              <a:rPr lang="ja-JP" altLang="en-US" sz="1600" dirty="0"/>
              <a:t>ヒアリング日程調整（本日配布の日程調整シートへの記入・返送）</a:t>
            </a:r>
          </a:p>
          <a:p>
            <a:pPr marL="0" indent="0">
              <a:buNone/>
            </a:pPr>
            <a:r>
              <a:rPr lang="ja-JP" altLang="en-US" sz="1600" dirty="0"/>
              <a:t>・</a:t>
            </a:r>
            <a:r>
              <a:rPr lang="en-US" altLang="ja-JP" sz="1600" dirty="0"/>
              <a:t>CTC</a:t>
            </a:r>
            <a:r>
              <a:rPr lang="ja-JP" altLang="en-US" sz="1600" dirty="0"/>
              <a:t>タスク：受領資料の精査、ヒアリング詳細設計、議事録送付</a:t>
            </a:r>
          </a:p>
          <a:p>
            <a:pPr marL="0" indent="0">
              <a:buNone/>
            </a:pPr>
            <a:r>
              <a:rPr lang="ja-JP" altLang="en-US" sz="1600" dirty="0"/>
              <a:t>・次回予定：第</a:t>
            </a:r>
            <a:r>
              <a:rPr lang="en-US" altLang="ja-JP" sz="1600" dirty="0"/>
              <a:t>1</a:t>
            </a:r>
            <a:r>
              <a:rPr lang="ja-JP" altLang="en-US" sz="1600" dirty="0"/>
              <a:t>回定例会（現状分析進捗報告・ヒアリング開始）</a:t>
            </a:r>
          </a:p>
        </p:txBody>
      </p:sp>
    </p:spTree>
    <p:extLst>
      <p:ext uri="{BB962C8B-B14F-4D97-AF65-F5344CB8AC3E}">
        <p14:creationId xmlns:p14="http://schemas.microsoft.com/office/powerpoint/2010/main" val="98308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8A57726C-4777-ADDE-881B-E4B8069AA6E5}"/>
              </a:ext>
            </a:extLst>
          </p:cNvPr>
          <p:cNvPicPr>
            <a:picLocks noChangeAspect="1"/>
          </p:cNvPicPr>
          <p:nvPr/>
        </p:nvPicPr>
        <p:blipFill>
          <a:blip r:embed="rId3"/>
          <a:stretch>
            <a:fillRect/>
          </a:stretch>
        </p:blipFill>
        <p:spPr>
          <a:xfrm>
            <a:off x="3633913" y="4947719"/>
            <a:ext cx="1591823" cy="899654"/>
          </a:xfrm>
          <a:prstGeom prst="rect">
            <a:avLst/>
          </a:prstGeom>
        </p:spPr>
      </p:pic>
      <p:pic>
        <p:nvPicPr>
          <p:cNvPr id="23" name="図 22">
            <a:extLst>
              <a:ext uri="{FF2B5EF4-FFF2-40B4-BE49-F238E27FC236}">
                <a16:creationId xmlns:a16="http://schemas.microsoft.com/office/drawing/2014/main" id="{8447FA71-658B-DB38-F167-753621976B40}"/>
              </a:ext>
            </a:extLst>
          </p:cNvPr>
          <p:cNvPicPr>
            <a:picLocks noChangeAspect="1"/>
          </p:cNvPicPr>
          <p:nvPr/>
        </p:nvPicPr>
        <p:blipFill>
          <a:blip r:embed="rId4"/>
          <a:stretch>
            <a:fillRect/>
          </a:stretch>
        </p:blipFill>
        <p:spPr>
          <a:xfrm>
            <a:off x="830075" y="1598446"/>
            <a:ext cx="1607907" cy="908152"/>
          </a:xfrm>
          <a:prstGeom prst="rect">
            <a:avLst/>
          </a:prstGeom>
        </p:spPr>
      </p:pic>
      <p:sp>
        <p:nvSpPr>
          <p:cNvPr id="3" name="タイトル 2">
            <a:extLst>
              <a:ext uri="{FF2B5EF4-FFF2-40B4-BE49-F238E27FC236}">
                <a16:creationId xmlns:a16="http://schemas.microsoft.com/office/drawing/2014/main" id="{3578E9BC-EB02-D6FB-D496-B131DF561459}"/>
              </a:ext>
            </a:extLst>
          </p:cNvPr>
          <p:cNvSpPr>
            <a:spLocks noGrp="1"/>
          </p:cNvSpPr>
          <p:nvPr>
            <p:ph type="title"/>
          </p:nvPr>
        </p:nvSpPr>
        <p:spPr/>
        <p:txBody>
          <a:bodyPr/>
          <a:lstStyle/>
          <a:p>
            <a:r>
              <a:rPr lang="ja-JP" altLang="en-US" dirty="0"/>
              <a:t>レイアウトおよびページ追加方法</a:t>
            </a:r>
          </a:p>
        </p:txBody>
      </p:sp>
      <p:sp>
        <p:nvSpPr>
          <p:cNvPr id="50" name="テキスト ボックス 49">
            <a:extLst>
              <a:ext uri="{FF2B5EF4-FFF2-40B4-BE49-F238E27FC236}">
                <a16:creationId xmlns:a16="http://schemas.microsoft.com/office/drawing/2014/main" id="{5E7359CD-BA64-5DE3-6DEB-EB36168AB0BD}"/>
              </a:ext>
            </a:extLst>
          </p:cNvPr>
          <p:cNvSpPr txBox="1"/>
          <p:nvPr/>
        </p:nvSpPr>
        <p:spPr>
          <a:xfrm>
            <a:off x="804841" y="1235387"/>
            <a:ext cx="2156077" cy="302849"/>
          </a:xfrm>
          <a:prstGeom prst="rect">
            <a:avLst/>
          </a:prstGeom>
          <a:noFill/>
        </p:spPr>
        <p:txBody>
          <a:bodyPr wrap="square" lIns="0" rtlCol="0">
            <a:noAutofit/>
          </a:bodyPr>
          <a:lstStyle/>
          <a:p>
            <a:r>
              <a:rPr kumimoji="1" lang="ja-JP" altLang="en-US" sz="1500" dirty="0">
                <a:solidFill>
                  <a:schemeClr val="bg2"/>
                </a:solidFill>
              </a:rPr>
              <a:t>表</a:t>
            </a:r>
            <a:r>
              <a:rPr lang="ja-JP" altLang="en-US" sz="1500" spc="-500" dirty="0">
                <a:solidFill>
                  <a:schemeClr val="bg2"/>
                </a:solidFill>
              </a:rPr>
              <a:t>紙</a:t>
            </a:r>
            <a:r>
              <a:rPr kumimoji="1" lang="ja-JP" altLang="en-US" sz="1200" b="0" i="0" u="none" strike="noStrike" kern="1200" cap="none" spc="0" normalizeH="0" baseline="0" noProof="0" dirty="0">
                <a:ln>
                  <a:noFill/>
                </a:ln>
                <a:solidFill>
                  <a:srgbClr val="000000"/>
                </a:solidFill>
                <a:effectLst/>
                <a:uLnTx/>
                <a:uFillTx/>
                <a:latin typeface="游ゴシック Medium"/>
                <a:ea typeface="游ゴシック Medium"/>
                <a:cs typeface="+mn-cs"/>
              </a:rPr>
              <a:t>（</a:t>
            </a:r>
            <a:r>
              <a:rPr lang="ja-JP" altLang="en-US" sz="1200" dirty="0">
                <a:solidFill>
                  <a:srgbClr val="000000"/>
                </a:solidFill>
                <a:latin typeface="游ゴシック Medium"/>
                <a:ea typeface="游ゴシック Medium"/>
              </a:rPr>
              <a:t>ライト・ダーク</a:t>
            </a:r>
            <a:r>
              <a:rPr kumimoji="1" lang="en-US" altLang="ja-JP" sz="1200" b="0" i="0" u="none" strike="noStrike" kern="1200" cap="none" spc="0" normalizeH="0" baseline="0" noProof="0" dirty="0">
                <a:ln>
                  <a:noFill/>
                </a:ln>
                <a:solidFill>
                  <a:srgbClr val="000000"/>
                </a:solidFill>
                <a:effectLst/>
                <a:uLnTx/>
                <a:uFillTx/>
                <a:latin typeface="游ゴシック Medium"/>
                <a:ea typeface="游ゴシック Medium"/>
                <a:cs typeface="+mn-cs"/>
              </a:rPr>
              <a:t>2</a:t>
            </a:r>
            <a:r>
              <a:rPr kumimoji="1" lang="ja-JP" altLang="en-US" sz="1200" b="0" i="0" u="none" strike="noStrike" kern="1200" cap="none" spc="0" normalizeH="0" baseline="0" noProof="0" dirty="0">
                <a:ln>
                  <a:noFill/>
                </a:ln>
                <a:solidFill>
                  <a:srgbClr val="000000"/>
                </a:solidFill>
                <a:effectLst/>
                <a:uLnTx/>
                <a:uFillTx/>
                <a:latin typeface="游ゴシック Medium"/>
                <a:ea typeface="游ゴシック Medium"/>
                <a:cs typeface="+mn-cs"/>
              </a:rPr>
              <a:t>種 ）</a:t>
            </a:r>
            <a:endParaRPr lang="ja-JP" altLang="en-US" sz="1500" spc="-500" dirty="0">
              <a:solidFill>
                <a:schemeClr val="bg2"/>
              </a:solidFill>
            </a:endParaRPr>
          </a:p>
        </p:txBody>
      </p:sp>
      <p:sp>
        <p:nvSpPr>
          <p:cNvPr id="51" name="テキスト ボックス 50">
            <a:extLst>
              <a:ext uri="{FF2B5EF4-FFF2-40B4-BE49-F238E27FC236}">
                <a16:creationId xmlns:a16="http://schemas.microsoft.com/office/drawing/2014/main" id="{42285562-FA8A-3260-E2C9-DC7EF77BEA58}"/>
              </a:ext>
            </a:extLst>
          </p:cNvPr>
          <p:cNvSpPr txBox="1"/>
          <p:nvPr/>
        </p:nvSpPr>
        <p:spPr>
          <a:xfrm>
            <a:off x="3633913" y="1235387"/>
            <a:ext cx="2156077" cy="302849"/>
          </a:xfrm>
          <a:prstGeom prst="rect">
            <a:avLst/>
          </a:prstGeom>
          <a:noFill/>
        </p:spPr>
        <p:txBody>
          <a:bodyPr wrap="square" lIns="0" rtlCol="0">
            <a:noAutofit/>
          </a:bodyPr>
          <a:lstStyle/>
          <a:p>
            <a:r>
              <a:rPr lang="ja-JP" altLang="en-US" sz="1500" dirty="0">
                <a:solidFill>
                  <a:schemeClr val="bg2"/>
                </a:solidFill>
              </a:rPr>
              <a:t>目</a:t>
            </a:r>
            <a:r>
              <a:rPr lang="ja-JP" altLang="en-US" sz="1500" spc="-500" dirty="0">
                <a:solidFill>
                  <a:schemeClr val="bg2"/>
                </a:solidFill>
              </a:rPr>
              <a:t>次</a:t>
            </a:r>
            <a:r>
              <a:rPr lang="ja-JP" altLang="en-US" sz="1200" dirty="0">
                <a:solidFill>
                  <a:schemeClr val="bg2"/>
                </a:solidFill>
              </a:rPr>
              <a:t>（ </a:t>
            </a:r>
            <a:r>
              <a:rPr lang="en-US" altLang="ja-JP" sz="1200" dirty="0">
                <a:solidFill>
                  <a:schemeClr val="bg2"/>
                </a:solidFill>
              </a:rPr>
              <a:t>2</a:t>
            </a:r>
            <a:r>
              <a:rPr lang="ja-JP" altLang="en-US" sz="1200" dirty="0">
                <a:solidFill>
                  <a:schemeClr val="bg2"/>
                </a:solidFill>
              </a:rPr>
              <a:t>種 ）</a:t>
            </a:r>
            <a:endParaRPr kumimoji="1" lang="ja-JP" altLang="en-US" sz="1200" dirty="0">
              <a:solidFill>
                <a:schemeClr val="bg2"/>
              </a:solidFill>
            </a:endParaRPr>
          </a:p>
        </p:txBody>
      </p:sp>
      <p:sp>
        <p:nvSpPr>
          <p:cNvPr id="52" name="テキスト ボックス 51">
            <a:extLst>
              <a:ext uri="{FF2B5EF4-FFF2-40B4-BE49-F238E27FC236}">
                <a16:creationId xmlns:a16="http://schemas.microsoft.com/office/drawing/2014/main" id="{F5271D4C-59D6-59DD-BC1E-CB211CDACABB}"/>
              </a:ext>
            </a:extLst>
          </p:cNvPr>
          <p:cNvSpPr txBox="1"/>
          <p:nvPr/>
        </p:nvSpPr>
        <p:spPr>
          <a:xfrm>
            <a:off x="3651890" y="4557453"/>
            <a:ext cx="2276637" cy="302848"/>
          </a:xfrm>
          <a:prstGeom prst="rect">
            <a:avLst/>
          </a:prstGeom>
          <a:noFill/>
        </p:spPr>
        <p:txBody>
          <a:bodyPr wrap="square" lIns="0" rtlCol="0">
            <a:noAutofit/>
          </a:bodyPr>
          <a:lstStyle/>
          <a:p>
            <a:r>
              <a:rPr lang="ja-JP" altLang="en-US" sz="1500" dirty="0">
                <a:solidFill>
                  <a:schemeClr val="bg2"/>
                </a:solidFill>
              </a:rPr>
              <a:t>裏表</a:t>
            </a:r>
            <a:r>
              <a:rPr lang="ja-JP" altLang="en-US" sz="1500" spc="-500" dirty="0">
                <a:solidFill>
                  <a:schemeClr val="bg2"/>
                </a:solidFill>
              </a:rPr>
              <a:t>紙</a:t>
            </a:r>
            <a:r>
              <a:rPr kumimoji="1" lang="ja-JP" altLang="en-US" sz="1200" b="0" i="0" u="none" strike="noStrike" kern="1200" cap="none" spc="0" normalizeH="0" baseline="0" noProof="0" dirty="0">
                <a:ln>
                  <a:noFill/>
                </a:ln>
                <a:solidFill>
                  <a:srgbClr val="000000"/>
                </a:solidFill>
                <a:effectLst/>
                <a:uLnTx/>
                <a:uFillTx/>
                <a:latin typeface="游ゴシック Medium"/>
                <a:ea typeface="游ゴシック Medium"/>
                <a:cs typeface="+mn-cs"/>
              </a:rPr>
              <a:t>（ライト・ダーク</a:t>
            </a:r>
            <a:r>
              <a:rPr kumimoji="1" lang="en-US" altLang="ja-JP" sz="1200" b="0" i="0" u="none" strike="noStrike" kern="1200" cap="none" spc="0" normalizeH="0" baseline="0" noProof="0" dirty="0">
                <a:ln>
                  <a:noFill/>
                </a:ln>
                <a:solidFill>
                  <a:srgbClr val="000000"/>
                </a:solidFill>
                <a:effectLst/>
                <a:uLnTx/>
                <a:uFillTx/>
                <a:latin typeface="游ゴシック Medium"/>
                <a:ea typeface="游ゴシック Medium"/>
                <a:cs typeface="+mn-cs"/>
              </a:rPr>
              <a:t>2</a:t>
            </a:r>
            <a:r>
              <a:rPr kumimoji="1" lang="ja-JP" altLang="en-US" sz="1200" b="0" i="0" u="none" strike="noStrike" kern="1200" cap="none" spc="0" normalizeH="0" baseline="0" noProof="0" dirty="0">
                <a:ln>
                  <a:noFill/>
                </a:ln>
                <a:solidFill>
                  <a:srgbClr val="000000"/>
                </a:solidFill>
                <a:effectLst/>
                <a:uLnTx/>
                <a:uFillTx/>
                <a:latin typeface="游ゴシック Medium"/>
                <a:ea typeface="游ゴシック Medium"/>
                <a:cs typeface="+mn-cs"/>
              </a:rPr>
              <a:t>種 ）</a:t>
            </a:r>
            <a:endParaRPr kumimoji="1" lang="ja-JP" altLang="en-US" sz="1333" dirty="0">
              <a:solidFill>
                <a:schemeClr val="bg2"/>
              </a:solidFill>
            </a:endParaRPr>
          </a:p>
        </p:txBody>
      </p:sp>
      <p:pic>
        <p:nvPicPr>
          <p:cNvPr id="54" name="図 53">
            <a:extLst>
              <a:ext uri="{FF2B5EF4-FFF2-40B4-BE49-F238E27FC236}">
                <a16:creationId xmlns:a16="http://schemas.microsoft.com/office/drawing/2014/main" id="{57E94907-DEAB-AEF3-F0D9-4DC605004071}"/>
              </a:ext>
            </a:extLst>
          </p:cNvPr>
          <p:cNvPicPr>
            <a:picLocks noChangeAspect="1"/>
          </p:cNvPicPr>
          <p:nvPr/>
        </p:nvPicPr>
        <p:blipFill rotWithShape="1">
          <a:blip r:embed="rId5"/>
          <a:srcRect l="5983"/>
          <a:stretch/>
        </p:blipFill>
        <p:spPr>
          <a:xfrm>
            <a:off x="7063339" y="2956045"/>
            <a:ext cx="4001284" cy="3008980"/>
          </a:xfrm>
          <a:prstGeom prst="rect">
            <a:avLst/>
          </a:prstGeom>
        </p:spPr>
      </p:pic>
      <p:sp>
        <p:nvSpPr>
          <p:cNvPr id="55" name="正方形/長方形 54">
            <a:extLst>
              <a:ext uri="{FF2B5EF4-FFF2-40B4-BE49-F238E27FC236}">
                <a16:creationId xmlns:a16="http://schemas.microsoft.com/office/drawing/2014/main" id="{81F40567-2894-B681-FA6E-FC8D1D865EC0}"/>
              </a:ext>
            </a:extLst>
          </p:cNvPr>
          <p:cNvSpPr/>
          <p:nvPr/>
        </p:nvSpPr>
        <p:spPr>
          <a:xfrm>
            <a:off x="6360635" y="1420009"/>
            <a:ext cx="5018565" cy="479346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16000" tIns="288000" rIns="216000" bIns="0" rtlCol="0" anchor="t">
            <a:noAutofit/>
          </a:bodyPr>
          <a:lstStyle/>
          <a:p>
            <a:pPr algn="just">
              <a:lnSpc>
                <a:spcPct val="120000"/>
              </a:lnSpc>
            </a:pPr>
            <a:r>
              <a:rPr lang="ja-JP" altLang="en-US" sz="1400" dirty="0">
                <a:solidFill>
                  <a:srgbClr val="000000"/>
                </a:solidFill>
              </a:rPr>
              <a:t>新規ページを追加した時・レイアウトを変更したい時は、</a:t>
            </a:r>
            <a:br>
              <a:rPr lang="en-US" altLang="ja-JP" sz="1400" dirty="0">
                <a:solidFill>
                  <a:srgbClr val="000000"/>
                </a:solidFill>
              </a:rPr>
            </a:br>
            <a:r>
              <a:rPr lang="ja-JP" altLang="en-US" sz="1400" dirty="0">
                <a:solidFill>
                  <a:srgbClr val="000000"/>
                </a:solidFill>
              </a:rPr>
              <a:t>それぞれ下記方法で行ってください。</a:t>
            </a:r>
            <a:endParaRPr lang="en-US" altLang="ja-JP" sz="1400" dirty="0">
              <a:solidFill>
                <a:srgbClr val="000000"/>
              </a:solidFill>
            </a:endParaRPr>
          </a:p>
          <a:p>
            <a:pPr algn="just">
              <a:lnSpc>
                <a:spcPct val="120000"/>
              </a:lnSpc>
            </a:pPr>
            <a:endParaRPr lang="en-US" altLang="ja-JP" sz="1400" b="1" dirty="0">
              <a:solidFill>
                <a:srgbClr val="000000"/>
              </a:solidFill>
            </a:endParaRPr>
          </a:p>
          <a:p>
            <a:pPr marL="180975" indent="-180975" algn="just">
              <a:lnSpc>
                <a:spcPct val="120000"/>
              </a:lnSpc>
              <a:buClr>
                <a:srgbClr val="005CCA"/>
              </a:buClr>
              <a:buSzPct val="80000"/>
              <a:buFont typeface="Wingdings" panose="05000000000000000000" pitchFamily="2" charset="2"/>
              <a:buChar char="l"/>
            </a:pPr>
            <a:r>
              <a:rPr lang="ja-JP" altLang="en-US" sz="1400" b="1" dirty="0">
                <a:solidFill>
                  <a:srgbClr val="000000"/>
                </a:solidFill>
              </a:rPr>
              <a:t>新規ページ追加</a:t>
            </a:r>
            <a:endParaRPr lang="en-US" altLang="ja-JP" sz="1400" b="1" dirty="0">
              <a:solidFill>
                <a:srgbClr val="000000"/>
              </a:solidFill>
            </a:endParaRPr>
          </a:p>
          <a:p>
            <a:pPr marL="180975" algn="just"/>
            <a:r>
              <a:rPr lang="ja-JP" altLang="en-US" sz="1400" b="1" dirty="0">
                <a:solidFill>
                  <a:srgbClr val="E80000"/>
                </a:solidFill>
              </a:rPr>
              <a:t>ホーム ＞ 新しいスライド</a:t>
            </a:r>
            <a:r>
              <a:rPr lang="en-US" altLang="ja-JP" sz="1400" b="1" dirty="0">
                <a:solidFill>
                  <a:srgbClr val="E80000"/>
                </a:solidFill>
              </a:rPr>
              <a:t> </a:t>
            </a:r>
            <a:r>
              <a:rPr lang="ja-JP" altLang="en-US" sz="1400" dirty="0">
                <a:solidFill>
                  <a:srgbClr val="000000"/>
                </a:solidFill>
              </a:rPr>
              <a:t>で適切なものを選択。</a:t>
            </a:r>
            <a:endParaRPr lang="en-US" altLang="ja-JP" sz="1400" dirty="0">
              <a:solidFill>
                <a:srgbClr val="000000"/>
              </a:solidFill>
            </a:endParaRPr>
          </a:p>
          <a:p>
            <a:pPr marL="180975" algn="just">
              <a:lnSpc>
                <a:spcPct val="120000"/>
              </a:lnSpc>
            </a:pPr>
            <a:endParaRPr lang="en-US" altLang="ja-JP" sz="1400" dirty="0">
              <a:solidFill>
                <a:srgbClr val="000000"/>
              </a:solidFill>
            </a:endParaRPr>
          </a:p>
          <a:p>
            <a:pPr marL="180975" algn="just">
              <a:lnSpc>
                <a:spcPct val="120000"/>
              </a:lnSpc>
            </a:pPr>
            <a:endParaRPr lang="en-US" altLang="ja-JP" sz="1400" dirty="0">
              <a:solidFill>
                <a:srgbClr val="000000"/>
              </a:solidFill>
            </a:endParaRPr>
          </a:p>
          <a:p>
            <a:pPr marL="180975" algn="just">
              <a:lnSpc>
                <a:spcPct val="120000"/>
              </a:lnSpc>
            </a:pPr>
            <a:endParaRPr lang="en-US" altLang="ja-JP" sz="1400" dirty="0">
              <a:solidFill>
                <a:srgbClr val="000000"/>
              </a:solidFill>
            </a:endParaRPr>
          </a:p>
          <a:p>
            <a:pPr marL="180975" algn="just">
              <a:lnSpc>
                <a:spcPct val="120000"/>
              </a:lnSpc>
            </a:pPr>
            <a:endParaRPr lang="en-US" altLang="ja-JP" sz="1400" dirty="0">
              <a:solidFill>
                <a:srgbClr val="000000"/>
              </a:solidFill>
            </a:endParaRPr>
          </a:p>
          <a:p>
            <a:pPr marL="180975" algn="just">
              <a:lnSpc>
                <a:spcPct val="120000"/>
              </a:lnSpc>
            </a:pPr>
            <a:endParaRPr lang="en-US" altLang="ja-JP" sz="1400" dirty="0">
              <a:solidFill>
                <a:srgbClr val="000000"/>
              </a:solidFill>
            </a:endParaRPr>
          </a:p>
          <a:p>
            <a:pPr marL="180975" indent="-180975" algn="just">
              <a:lnSpc>
                <a:spcPct val="120000"/>
              </a:lnSpc>
              <a:spcBef>
                <a:spcPts val="600"/>
              </a:spcBef>
              <a:buClr>
                <a:srgbClr val="005CCA"/>
              </a:buClr>
              <a:buSzPct val="80000"/>
              <a:buFont typeface="Wingdings" panose="05000000000000000000" pitchFamily="2" charset="2"/>
              <a:buChar char="l"/>
            </a:pPr>
            <a:r>
              <a:rPr lang="ja-JP" altLang="en-US" sz="1400" b="1" dirty="0">
                <a:solidFill>
                  <a:srgbClr val="000000"/>
                </a:solidFill>
              </a:rPr>
              <a:t>レイアウト変更</a:t>
            </a:r>
            <a:endParaRPr lang="en-US" altLang="ja-JP" sz="1400" b="1" dirty="0">
              <a:solidFill>
                <a:srgbClr val="000000"/>
              </a:solidFill>
            </a:endParaRPr>
          </a:p>
          <a:p>
            <a:pPr marL="180975" algn="just"/>
            <a:r>
              <a:rPr lang="ja-JP" altLang="en-US" sz="1400" b="1" dirty="0">
                <a:solidFill>
                  <a:srgbClr val="E80000"/>
                </a:solidFill>
              </a:rPr>
              <a:t>ホーム ＞ レイアウト</a:t>
            </a:r>
            <a:r>
              <a:rPr lang="en-US" altLang="ja-JP" sz="1400" b="1" dirty="0">
                <a:solidFill>
                  <a:srgbClr val="E80000"/>
                </a:solidFill>
              </a:rPr>
              <a:t> </a:t>
            </a:r>
            <a:r>
              <a:rPr lang="ja-JP" altLang="en-US" sz="1400" dirty="0">
                <a:solidFill>
                  <a:srgbClr val="000000"/>
                </a:solidFill>
              </a:rPr>
              <a:t>で適切なものを選択。</a:t>
            </a:r>
            <a:endParaRPr lang="en-US" altLang="ja-JP" sz="1400" dirty="0">
              <a:solidFill>
                <a:srgbClr val="000000"/>
              </a:solidFill>
            </a:endParaRPr>
          </a:p>
          <a:p>
            <a:pPr marL="180975" algn="just">
              <a:lnSpc>
                <a:spcPct val="120000"/>
              </a:lnSpc>
            </a:pPr>
            <a:endParaRPr lang="en-US" altLang="ja-JP" sz="1400" dirty="0">
              <a:solidFill>
                <a:srgbClr val="000000"/>
              </a:solidFill>
            </a:endParaRPr>
          </a:p>
        </p:txBody>
      </p:sp>
      <p:sp>
        <p:nvSpPr>
          <p:cNvPr id="73" name="テキスト ボックス 72">
            <a:extLst>
              <a:ext uri="{FF2B5EF4-FFF2-40B4-BE49-F238E27FC236}">
                <a16:creationId xmlns:a16="http://schemas.microsoft.com/office/drawing/2014/main" id="{659244C5-F7DE-D87C-F6A5-E284F1312DFC}"/>
              </a:ext>
            </a:extLst>
          </p:cNvPr>
          <p:cNvSpPr txBox="1"/>
          <p:nvPr/>
        </p:nvSpPr>
        <p:spPr>
          <a:xfrm>
            <a:off x="3644840" y="2751855"/>
            <a:ext cx="2637049" cy="302848"/>
          </a:xfrm>
          <a:prstGeom prst="rect">
            <a:avLst/>
          </a:prstGeom>
          <a:noFill/>
        </p:spPr>
        <p:txBody>
          <a:bodyPr wrap="square" lIns="0" rtlCol="0">
            <a:noAutofit/>
          </a:bodyPr>
          <a:lstStyle/>
          <a:p>
            <a:r>
              <a:rPr lang="ja-JP" altLang="en-US" sz="1500" dirty="0">
                <a:solidFill>
                  <a:schemeClr val="bg2"/>
                </a:solidFill>
              </a:rPr>
              <a:t>本文ペー</a:t>
            </a:r>
            <a:r>
              <a:rPr lang="ja-JP" altLang="en-US" sz="1500" spc="-500" dirty="0">
                <a:solidFill>
                  <a:schemeClr val="bg2"/>
                </a:solidFill>
              </a:rPr>
              <a:t>ジ</a:t>
            </a:r>
            <a:r>
              <a:rPr lang="ja-JP" altLang="en-US" sz="1200" dirty="0">
                <a:solidFill>
                  <a:schemeClr val="bg2"/>
                </a:solidFill>
              </a:rPr>
              <a:t>（ </a:t>
            </a:r>
            <a:r>
              <a:rPr lang="en-US" altLang="ja-JP" sz="1200" dirty="0">
                <a:solidFill>
                  <a:schemeClr val="bg2"/>
                </a:solidFill>
              </a:rPr>
              <a:t>2</a:t>
            </a:r>
            <a:r>
              <a:rPr lang="ja-JP" altLang="en-US" sz="1200" dirty="0">
                <a:solidFill>
                  <a:schemeClr val="bg2"/>
                </a:solidFill>
              </a:rPr>
              <a:t>種 ）</a:t>
            </a:r>
          </a:p>
        </p:txBody>
      </p:sp>
      <p:sp>
        <p:nvSpPr>
          <p:cNvPr id="82" name="テキスト ボックス 81">
            <a:extLst>
              <a:ext uri="{FF2B5EF4-FFF2-40B4-BE49-F238E27FC236}">
                <a16:creationId xmlns:a16="http://schemas.microsoft.com/office/drawing/2014/main" id="{9846675E-8D7D-6C43-7EF2-C0B432EF000A}"/>
              </a:ext>
            </a:extLst>
          </p:cNvPr>
          <p:cNvSpPr txBox="1"/>
          <p:nvPr userDrawn="1"/>
        </p:nvSpPr>
        <p:spPr>
          <a:xfrm>
            <a:off x="804842" y="4557452"/>
            <a:ext cx="2350387" cy="302849"/>
          </a:xfrm>
          <a:prstGeom prst="rect">
            <a:avLst/>
          </a:prstGeom>
          <a:noFill/>
        </p:spPr>
        <p:txBody>
          <a:bodyPr wrap="square" lIns="0" rtlCol="0">
            <a:noAutofit/>
          </a:bodyPr>
          <a:lstStyle/>
          <a:p>
            <a:r>
              <a:rPr lang="ja-JP" altLang="en-US" sz="1500" dirty="0">
                <a:solidFill>
                  <a:schemeClr val="bg2"/>
                </a:solidFill>
              </a:rPr>
              <a:t>本文ページ</a:t>
            </a:r>
            <a:r>
              <a:rPr lang="en-US" altLang="ja-JP" sz="1500" dirty="0">
                <a:solidFill>
                  <a:schemeClr val="bg2"/>
                </a:solidFill>
              </a:rPr>
              <a:t>Phot</a:t>
            </a:r>
            <a:r>
              <a:rPr lang="en-US" altLang="ja-JP" sz="1500" spc="-500" dirty="0">
                <a:solidFill>
                  <a:schemeClr val="bg2"/>
                </a:solidFill>
              </a:rPr>
              <a:t>o</a:t>
            </a:r>
            <a:r>
              <a:rPr lang="ja-JP" altLang="en-US" sz="1200" dirty="0">
                <a:solidFill>
                  <a:schemeClr val="bg2"/>
                </a:solidFill>
              </a:rPr>
              <a:t>（ </a:t>
            </a:r>
            <a:r>
              <a:rPr lang="en-US" altLang="ja-JP" sz="1200" dirty="0">
                <a:solidFill>
                  <a:schemeClr val="bg2"/>
                </a:solidFill>
              </a:rPr>
              <a:t>2</a:t>
            </a:r>
            <a:r>
              <a:rPr lang="ja-JP" altLang="en-US" sz="1200" dirty="0">
                <a:solidFill>
                  <a:schemeClr val="bg2"/>
                </a:solidFill>
              </a:rPr>
              <a:t>種）</a:t>
            </a:r>
          </a:p>
        </p:txBody>
      </p:sp>
      <p:grpSp>
        <p:nvGrpSpPr>
          <p:cNvPr id="143" name="グループ化 142">
            <a:extLst>
              <a:ext uri="{FF2B5EF4-FFF2-40B4-BE49-F238E27FC236}">
                <a16:creationId xmlns:a16="http://schemas.microsoft.com/office/drawing/2014/main" id="{0B6A7A58-8D61-F198-5C43-01A079181B68}"/>
              </a:ext>
            </a:extLst>
          </p:cNvPr>
          <p:cNvGrpSpPr/>
          <p:nvPr/>
        </p:nvGrpSpPr>
        <p:grpSpPr>
          <a:xfrm>
            <a:off x="836225" y="3285013"/>
            <a:ext cx="2212793" cy="1184199"/>
            <a:chOff x="836225" y="3133590"/>
            <a:chExt cx="2212793" cy="1184199"/>
          </a:xfrm>
        </p:grpSpPr>
        <p:grpSp>
          <p:nvGrpSpPr>
            <p:cNvPr id="136" name="グループ化 135">
              <a:extLst>
                <a:ext uri="{FF2B5EF4-FFF2-40B4-BE49-F238E27FC236}">
                  <a16:creationId xmlns:a16="http://schemas.microsoft.com/office/drawing/2014/main" id="{386A7E31-35DA-399C-2FFC-1AF612832E54}"/>
                </a:ext>
              </a:extLst>
            </p:cNvPr>
            <p:cNvGrpSpPr/>
            <p:nvPr/>
          </p:nvGrpSpPr>
          <p:grpSpPr>
            <a:xfrm>
              <a:off x="836225" y="3133590"/>
              <a:ext cx="1581704" cy="891865"/>
              <a:chOff x="4632339" y="7552578"/>
              <a:chExt cx="2231932" cy="1258504"/>
            </a:xfrm>
          </p:grpSpPr>
          <p:pic>
            <p:nvPicPr>
              <p:cNvPr id="109" name="図 108">
                <a:extLst>
                  <a:ext uri="{FF2B5EF4-FFF2-40B4-BE49-F238E27FC236}">
                    <a16:creationId xmlns:a16="http://schemas.microsoft.com/office/drawing/2014/main" id="{80D4132C-3F66-9C80-B997-D086A6049AAC}"/>
                  </a:ext>
                </a:extLst>
              </p:cNvPr>
              <p:cNvPicPr>
                <a:picLocks noChangeAspect="1"/>
              </p:cNvPicPr>
              <p:nvPr/>
            </p:nvPicPr>
            <p:blipFill>
              <a:blip r:embed="rId6"/>
              <a:stretch>
                <a:fillRect/>
              </a:stretch>
            </p:blipFill>
            <p:spPr>
              <a:xfrm>
                <a:off x="4633498" y="7557214"/>
                <a:ext cx="2229614" cy="1249232"/>
              </a:xfrm>
              <a:prstGeom prst="rect">
                <a:avLst/>
              </a:prstGeom>
            </p:spPr>
          </p:pic>
          <p:sp>
            <p:nvSpPr>
              <p:cNvPr id="135" name="正方形/長方形 134">
                <a:extLst>
                  <a:ext uri="{FF2B5EF4-FFF2-40B4-BE49-F238E27FC236}">
                    <a16:creationId xmlns:a16="http://schemas.microsoft.com/office/drawing/2014/main" id="{FCDB9EC1-DB2A-AA3E-57A5-896AF1168E26}"/>
                  </a:ext>
                </a:extLst>
              </p:cNvPr>
              <p:cNvSpPr/>
              <p:nvPr/>
            </p:nvSpPr>
            <p:spPr>
              <a:xfrm>
                <a:off x="4632339" y="7552578"/>
                <a:ext cx="2231932" cy="1258504"/>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40" name="グループ化 139">
              <a:extLst>
                <a:ext uri="{FF2B5EF4-FFF2-40B4-BE49-F238E27FC236}">
                  <a16:creationId xmlns:a16="http://schemas.microsoft.com/office/drawing/2014/main" id="{A390FBDD-04F4-7D1B-33FE-BCFC2D3C6977}"/>
                </a:ext>
              </a:extLst>
            </p:cNvPr>
            <p:cNvGrpSpPr/>
            <p:nvPr/>
          </p:nvGrpSpPr>
          <p:grpSpPr>
            <a:xfrm>
              <a:off x="1467314" y="3425924"/>
              <a:ext cx="1581704" cy="891865"/>
              <a:chOff x="5977075" y="7663309"/>
              <a:chExt cx="2231932" cy="1258504"/>
            </a:xfrm>
          </p:grpSpPr>
          <p:pic>
            <p:nvPicPr>
              <p:cNvPr id="107" name="図 106">
                <a:extLst>
                  <a:ext uri="{FF2B5EF4-FFF2-40B4-BE49-F238E27FC236}">
                    <a16:creationId xmlns:a16="http://schemas.microsoft.com/office/drawing/2014/main" id="{4C1405C7-C156-CD12-D1DF-F14645E0EC2F}"/>
                  </a:ext>
                </a:extLst>
              </p:cNvPr>
              <p:cNvPicPr>
                <a:picLocks noChangeAspect="1"/>
              </p:cNvPicPr>
              <p:nvPr/>
            </p:nvPicPr>
            <p:blipFill>
              <a:blip r:embed="rId7"/>
              <a:stretch>
                <a:fillRect/>
              </a:stretch>
            </p:blipFill>
            <p:spPr>
              <a:xfrm>
                <a:off x="5979394" y="7666786"/>
                <a:ext cx="2227294" cy="1251550"/>
              </a:xfrm>
              <a:prstGeom prst="rect">
                <a:avLst/>
              </a:prstGeom>
            </p:spPr>
          </p:pic>
          <p:sp>
            <p:nvSpPr>
              <p:cNvPr id="137" name="正方形/長方形 136">
                <a:extLst>
                  <a:ext uri="{FF2B5EF4-FFF2-40B4-BE49-F238E27FC236}">
                    <a16:creationId xmlns:a16="http://schemas.microsoft.com/office/drawing/2014/main" id="{35ED55A6-385D-97D9-EC64-E9D52E91997A}"/>
                  </a:ext>
                </a:extLst>
              </p:cNvPr>
              <p:cNvSpPr/>
              <p:nvPr/>
            </p:nvSpPr>
            <p:spPr>
              <a:xfrm>
                <a:off x="5977075" y="7663309"/>
                <a:ext cx="2231932" cy="1258504"/>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139" name="グループ化 138">
            <a:extLst>
              <a:ext uri="{FF2B5EF4-FFF2-40B4-BE49-F238E27FC236}">
                <a16:creationId xmlns:a16="http://schemas.microsoft.com/office/drawing/2014/main" id="{99AD0CBA-DE63-7A61-9B22-FFE14536FE32}"/>
              </a:ext>
            </a:extLst>
          </p:cNvPr>
          <p:cNvGrpSpPr/>
          <p:nvPr/>
        </p:nvGrpSpPr>
        <p:grpSpPr>
          <a:xfrm>
            <a:off x="3650751" y="1578830"/>
            <a:ext cx="1581704" cy="891865"/>
            <a:chOff x="7589003" y="7699239"/>
            <a:chExt cx="2231932" cy="1258504"/>
          </a:xfrm>
        </p:grpSpPr>
        <p:pic>
          <p:nvPicPr>
            <p:cNvPr id="105" name="図 104">
              <a:extLst>
                <a:ext uri="{FF2B5EF4-FFF2-40B4-BE49-F238E27FC236}">
                  <a16:creationId xmlns:a16="http://schemas.microsoft.com/office/drawing/2014/main" id="{27C966AD-9D97-6800-57B4-63D22F694713}"/>
                </a:ext>
              </a:extLst>
            </p:cNvPr>
            <p:cNvPicPr>
              <a:picLocks noChangeAspect="1"/>
            </p:cNvPicPr>
            <p:nvPr/>
          </p:nvPicPr>
          <p:blipFill>
            <a:blip r:embed="rId8"/>
            <a:stretch>
              <a:fillRect/>
            </a:stretch>
          </p:blipFill>
          <p:spPr>
            <a:xfrm>
              <a:off x="7593639" y="7701557"/>
              <a:ext cx="2222660" cy="1253868"/>
            </a:xfrm>
            <a:prstGeom prst="rect">
              <a:avLst/>
            </a:prstGeom>
          </p:spPr>
        </p:pic>
        <p:sp>
          <p:nvSpPr>
            <p:cNvPr id="138" name="正方形/長方形 137">
              <a:extLst>
                <a:ext uri="{FF2B5EF4-FFF2-40B4-BE49-F238E27FC236}">
                  <a16:creationId xmlns:a16="http://schemas.microsoft.com/office/drawing/2014/main" id="{2FF7BE2B-574B-8D06-D412-8DB042784323}"/>
                </a:ext>
              </a:extLst>
            </p:cNvPr>
            <p:cNvSpPr/>
            <p:nvPr/>
          </p:nvSpPr>
          <p:spPr>
            <a:xfrm>
              <a:off x="7589003" y="7699239"/>
              <a:ext cx="2231932" cy="1258504"/>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42" name="テキスト ボックス 141">
            <a:extLst>
              <a:ext uri="{FF2B5EF4-FFF2-40B4-BE49-F238E27FC236}">
                <a16:creationId xmlns:a16="http://schemas.microsoft.com/office/drawing/2014/main" id="{21B1D93B-8969-55BB-49C1-37F51E4F4A39}"/>
              </a:ext>
            </a:extLst>
          </p:cNvPr>
          <p:cNvSpPr txBox="1"/>
          <p:nvPr/>
        </p:nvSpPr>
        <p:spPr>
          <a:xfrm>
            <a:off x="804842" y="2903278"/>
            <a:ext cx="2350387" cy="302849"/>
          </a:xfrm>
          <a:prstGeom prst="rect">
            <a:avLst/>
          </a:prstGeom>
          <a:noFill/>
        </p:spPr>
        <p:txBody>
          <a:bodyPr wrap="square" lIns="0" rtlCol="0">
            <a:noAutofit/>
          </a:bodyPr>
          <a:lstStyle/>
          <a:p>
            <a:r>
              <a:rPr lang="ja-JP" altLang="en-US" sz="1500" dirty="0">
                <a:solidFill>
                  <a:schemeClr val="bg2"/>
                </a:solidFill>
              </a:rPr>
              <a:t>タイトルペー</a:t>
            </a:r>
            <a:r>
              <a:rPr lang="ja-JP" altLang="en-US" sz="1500" spc="-500" dirty="0">
                <a:solidFill>
                  <a:schemeClr val="bg2"/>
                </a:solidFill>
              </a:rPr>
              <a:t>ジ</a:t>
            </a:r>
            <a:r>
              <a:rPr lang="ja-JP" altLang="en-US" sz="1200" dirty="0">
                <a:solidFill>
                  <a:schemeClr val="bg2"/>
                </a:solidFill>
              </a:rPr>
              <a:t>（ </a:t>
            </a:r>
            <a:r>
              <a:rPr lang="en-US" altLang="ja-JP" sz="1200" dirty="0">
                <a:solidFill>
                  <a:schemeClr val="bg2"/>
                </a:solidFill>
              </a:rPr>
              <a:t>2</a:t>
            </a:r>
            <a:r>
              <a:rPr lang="ja-JP" altLang="en-US" sz="1200" dirty="0">
                <a:solidFill>
                  <a:schemeClr val="bg2"/>
                </a:solidFill>
              </a:rPr>
              <a:t>種 ）</a:t>
            </a:r>
            <a:r>
              <a:rPr lang="en-US" altLang="ja-JP" sz="1200" dirty="0">
                <a:solidFill>
                  <a:schemeClr val="bg2"/>
                </a:solidFill>
              </a:rPr>
              <a:t> </a:t>
            </a:r>
            <a:endParaRPr lang="ja-JP" altLang="en-US" sz="1200" dirty="0">
              <a:solidFill>
                <a:schemeClr val="bg2"/>
              </a:solidFill>
            </a:endParaRPr>
          </a:p>
        </p:txBody>
      </p:sp>
      <p:grpSp>
        <p:nvGrpSpPr>
          <p:cNvPr id="144" name="グループ化 143">
            <a:extLst>
              <a:ext uri="{FF2B5EF4-FFF2-40B4-BE49-F238E27FC236}">
                <a16:creationId xmlns:a16="http://schemas.microsoft.com/office/drawing/2014/main" id="{D7D383FC-F306-F346-63C1-85C2D461C5E3}"/>
              </a:ext>
            </a:extLst>
          </p:cNvPr>
          <p:cNvGrpSpPr/>
          <p:nvPr/>
        </p:nvGrpSpPr>
        <p:grpSpPr>
          <a:xfrm>
            <a:off x="3648374" y="3133589"/>
            <a:ext cx="2197156" cy="1193606"/>
            <a:chOff x="3648374" y="3133589"/>
            <a:chExt cx="2197156" cy="1193606"/>
          </a:xfrm>
        </p:grpSpPr>
        <p:grpSp>
          <p:nvGrpSpPr>
            <p:cNvPr id="133" name="グループ化 132">
              <a:extLst>
                <a:ext uri="{FF2B5EF4-FFF2-40B4-BE49-F238E27FC236}">
                  <a16:creationId xmlns:a16="http://schemas.microsoft.com/office/drawing/2014/main" id="{5D3DF907-F3F0-4537-45C7-6F0AB270F717}"/>
                </a:ext>
              </a:extLst>
            </p:cNvPr>
            <p:cNvGrpSpPr/>
            <p:nvPr/>
          </p:nvGrpSpPr>
          <p:grpSpPr>
            <a:xfrm>
              <a:off x="3648374" y="3133589"/>
              <a:ext cx="1581704" cy="891865"/>
              <a:chOff x="-1822318" y="8613414"/>
              <a:chExt cx="2231932" cy="1258504"/>
            </a:xfrm>
          </p:grpSpPr>
          <p:pic>
            <p:nvPicPr>
              <p:cNvPr id="113" name="図 112">
                <a:extLst>
                  <a:ext uri="{FF2B5EF4-FFF2-40B4-BE49-F238E27FC236}">
                    <a16:creationId xmlns:a16="http://schemas.microsoft.com/office/drawing/2014/main" id="{E7EAFA5E-ACEF-BC9C-245D-AAD413C2DA0B}"/>
                  </a:ext>
                </a:extLst>
              </p:cNvPr>
              <p:cNvPicPr>
                <a:picLocks noChangeAspect="1"/>
              </p:cNvPicPr>
              <p:nvPr/>
            </p:nvPicPr>
            <p:blipFill>
              <a:blip r:embed="rId9"/>
              <a:stretch>
                <a:fillRect/>
              </a:stretch>
            </p:blipFill>
            <p:spPr>
              <a:xfrm>
                <a:off x="-1822318" y="8618050"/>
                <a:ext cx="2220344" cy="1253868"/>
              </a:xfrm>
              <a:prstGeom prst="rect">
                <a:avLst/>
              </a:prstGeom>
            </p:spPr>
          </p:pic>
          <p:sp>
            <p:nvSpPr>
              <p:cNvPr id="131" name="正方形/長方形 130">
                <a:extLst>
                  <a:ext uri="{FF2B5EF4-FFF2-40B4-BE49-F238E27FC236}">
                    <a16:creationId xmlns:a16="http://schemas.microsoft.com/office/drawing/2014/main" id="{4B629F4B-A1E4-6BF0-69F9-39F1A0394A34}"/>
                  </a:ext>
                </a:extLst>
              </p:cNvPr>
              <p:cNvSpPr/>
              <p:nvPr/>
            </p:nvSpPr>
            <p:spPr>
              <a:xfrm>
                <a:off x="-1822318" y="8613414"/>
                <a:ext cx="2231932" cy="1258504"/>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34" name="グループ化 133">
              <a:extLst>
                <a:ext uri="{FF2B5EF4-FFF2-40B4-BE49-F238E27FC236}">
                  <a16:creationId xmlns:a16="http://schemas.microsoft.com/office/drawing/2014/main" id="{27484CB8-D049-2390-97D0-5210F9ED5FE6}"/>
                </a:ext>
              </a:extLst>
            </p:cNvPr>
            <p:cNvGrpSpPr/>
            <p:nvPr/>
          </p:nvGrpSpPr>
          <p:grpSpPr>
            <a:xfrm>
              <a:off x="4263826" y="3435330"/>
              <a:ext cx="1581704" cy="891865"/>
              <a:chOff x="1322967" y="7646708"/>
              <a:chExt cx="2231932" cy="1258504"/>
            </a:xfrm>
          </p:grpSpPr>
          <p:pic>
            <p:nvPicPr>
              <p:cNvPr id="111" name="図 110">
                <a:extLst>
                  <a:ext uri="{FF2B5EF4-FFF2-40B4-BE49-F238E27FC236}">
                    <a16:creationId xmlns:a16="http://schemas.microsoft.com/office/drawing/2014/main" id="{1F50FD93-F5A4-1523-5E4A-B2C72849BDFA}"/>
                  </a:ext>
                </a:extLst>
              </p:cNvPr>
              <p:cNvPicPr>
                <a:picLocks noChangeAspect="1"/>
              </p:cNvPicPr>
              <p:nvPr/>
            </p:nvPicPr>
            <p:blipFill>
              <a:blip r:embed="rId10"/>
              <a:stretch>
                <a:fillRect/>
              </a:stretch>
            </p:blipFill>
            <p:spPr>
              <a:xfrm>
                <a:off x="1327603" y="7651344"/>
                <a:ext cx="2222660" cy="1249232"/>
              </a:xfrm>
              <a:prstGeom prst="rect">
                <a:avLst/>
              </a:prstGeom>
            </p:spPr>
          </p:pic>
          <p:sp>
            <p:nvSpPr>
              <p:cNvPr id="132" name="正方形/長方形 131">
                <a:extLst>
                  <a:ext uri="{FF2B5EF4-FFF2-40B4-BE49-F238E27FC236}">
                    <a16:creationId xmlns:a16="http://schemas.microsoft.com/office/drawing/2014/main" id="{9F93753C-0D6B-3E0F-0026-3BED1BEBE0AA}"/>
                  </a:ext>
                </a:extLst>
              </p:cNvPr>
              <p:cNvSpPr/>
              <p:nvPr/>
            </p:nvSpPr>
            <p:spPr>
              <a:xfrm>
                <a:off x="1322967" y="7646708"/>
                <a:ext cx="2231932" cy="1258504"/>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145" name="グループ化 144">
            <a:extLst>
              <a:ext uri="{FF2B5EF4-FFF2-40B4-BE49-F238E27FC236}">
                <a16:creationId xmlns:a16="http://schemas.microsoft.com/office/drawing/2014/main" id="{5DF3F6D8-D679-CF06-4D75-1E12C6BF64E3}"/>
              </a:ext>
            </a:extLst>
          </p:cNvPr>
          <p:cNvGrpSpPr/>
          <p:nvPr/>
        </p:nvGrpSpPr>
        <p:grpSpPr>
          <a:xfrm>
            <a:off x="833459" y="4933616"/>
            <a:ext cx="2213626" cy="1175266"/>
            <a:chOff x="833459" y="4933616"/>
            <a:chExt cx="2213626" cy="1175266"/>
          </a:xfrm>
        </p:grpSpPr>
        <p:grpSp>
          <p:nvGrpSpPr>
            <p:cNvPr id="128" name="グループ化 127">
              <a:extLst>
                <a:ext uri="{FF2B5EF4-FFF2-40B4-BE49-F238E27FC236}">
                  <a16:creationId xmlns:a16="http://schemas.microsoft.com/office/drawing/2014/main" id="{A1FBCF9D-20F9-262B-1B41-41B318B0A563}"/>
                </a:ext>
              </a:extLst>
            </p:cNvPr>
            <p:cNvGrpSpPr/>
            <p:nvPr/>
          </p:nvGrpSpPr>
          <p:grpSpPr>
            <a:xfrm>
              <a:off x="833459" y="4933616"/>
              <a:ext cx="1581704" cy="893507"/>
              <a:chOff x="-2688187" y="7690909"/>
              <a:chExt cx="2231932" cy="1260822"/>
            </a:xfrm>
          </p:grpSpPr>
          <p:pic>
            <p:nvPicPr>
              <p:cNvPr id="117" name="図 116">
                <a:extLst>
                  <a:ext uri="{FF2B5EF4-FFF2-40B4-BE49-F238E27FC236}">
                    <a16:creationId xmlns:a16="http://schemas.microsoft.com/office/drawing/2014/main" id="{1AC66B88-4A29-2FF0-CC89-3766E8FC2E5D}"/>
                  </a:ext>
                </a:extLst>
              </p:cNvPr>
              <p:cNvPicPr>
                <a:picLocks noChangeAspect="1"/>
              </p:cNvPicPr>
              <p:nvPr/>
            </p:nvPicPr>
            <p:blipFill>
              <a:blip r:embed="rId11"/>
              <a:stretch>
                <a:fillRect/>
              </a:stretch>
            </p:blipFill>
            <p:spPr>
              <a:xfrm>
                <a:off x="-2683551" y="7690909"/>
                <a:ext cx="2227296" cy="1258504"/>
              </a:xfrm>
              <a:prstGeom prst="rect">
                <a:avLst/>
              </a:prstGeom>
            </p:spPr>
          </p:pic>
          <p:sp>
            <p:nvSpPr>
              <p:cNvPr id="127" name="正方形/長方形 126">
                <a:extLst>
                  <a:ext uri="{FF2B5EF4-FFF2-40B4-BE49-F238E27FC236}">
                    <a16:creationId xmlns:a16="http://schemas.microsoft.com/office/drawing/2014/main" id="{A529EA26-7BFB-9430-69B6-2F23C3AB59B8}"/>
                  </a:ext>
                </a:extLst>
              </p:cNvPr>
              <p:cNvSpPr/>
              <p:nvPr/>
            </p:nvSpPr>
            <p:spPr>
              <a:xfrm>
                <a:off x="-2688187" y="7693227"/>
                <a:ext cx="2231932" cy="1258504"/>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30" name="グループ化 129">
              <a:extLst>
                <a:ext uri="{FF2B5EF4-FFF2-40B4-BE49-F238E27FC236}">
                  <a16:creationId xmlns:a16="http://schemas.microsoft.com/office/drawing/2014/main" id="{9BA6CEE0-7AE5-6D06-74BE-31BB9515295E}"/>
                </a:ext>
              </a:extLst>
            </p:cNvPr>
            <p:cNvGrpSpPr/>
            <p:nvPr/>
          </p:nvGrpSpPr>
          <p:grpSpPr>
            <a:xfrm>
              <a:off x="1464659" y="5226872"/>
              <a:ext cx="1582426" cy="882010"/>
              <a:chOff x="6917394" y="7714151"/>
              <a:chExt cx="2232950" cy="1244598"/>
            </a:xfrm>
          </p:grpSpPr>
          <p:pic>
            <p:nvPicPr>
              <p:cNvPr id="115" name="図 114">
                <a:extLst>
                  <a:ext uri="{FF2B5EF4-FFF2-40B4-BE49-F238E27FC236}">
                    <a16:creationId xmlns:a16="http://schemas.microsoft.com/office/drawing/2014/main" id="{B73C04A9-E030-258C-0269-D204437FC44C}"/>
                  </a:ext>
                </a:extLst>
              </p:cNvPr>
              <p:cNvPicPr>
                <a:picLocks noChangeAspect="1"/>
              </p:cNvPicPr>
              <p:nvPr/>
            </p:nvPicPr>
            <p:blipFill>
              <a:blip r:embed="rId12"/>
              <a:stretch>
                <a:fillRect/>
              </a:stretch>
            </p:blipFill>
            <p:spPr>
              <a:xfrm>
                <a:off x="6918414" y="7714151"/>
                <a:ext cx="2231930" cy="1244598"/>
              </a:xfrm>
              <a:prstGeom prst="rect">
                <a:avLst/>
              </a:prstGeom>
            </p:spPr>
          </p:pic>
          <p:sp>
            <p:nvSpPr>
              <p:cNvPr id="129" name="正方形/長方形 128">
                <a:extLst>
                  <a:ext uri="{FF2B5EF4-FFF2-40B4-BE49-F238E27FC236}">
                    <a16:creationId xmlns:a16="http://schemas.microsoft.com/office/drawing/2014/main" id="{D302AC79-AA7B-1A04-798D-B1D8D27B9D3B}"/>
                  </a:ext>
                </a:extLst>
              </p:cNvPr>
              <p:cNvSpPr/>
              <p:nvPr/>
            </p:nvSpPr>
            <p:spPr>
              <a:xfrm>
                <a:off x="6917394" y="7714151"/>
                <a:ext cx="2231932" cy="1244598"/>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148" name="テキスト ボックス 147">
            <a:extLst>
              <a:ext uri="{FF2B5EF4-FFF2-40B4-BE49-F238E27FC236}">
                <a16:creationId xmlns:a16="http://schemas.microsoft.com/office/drawing/2014/main" id="{2312F710-8149-DBEB-7B2F-24C2CA9EC3C5}"/>
              </a:ext>
            </a:extLst>
          </p:cNvPr>
          <p:cNvSpPr txBox="1"/>
          <p:nvPr/>
        </p:nvSpPr>
        <p:spPr>
          <a:xfrm>
            <a:off x="6352940" y="1210940"/>
            <a:ext cx="1079823" cy="488225"/>
          </a:xfrm>
          <a:prstGeom prst="rect">
            <a:avLst/>
          </a:prstGeom>
          <a:solidFill>
            <a:schemeClr val="bg1"/>
          </a:solidFill>
        </p:spPr>
        <p:txBody>
          <a:bodyPr wrap="square" lIns="0" rIns="36000" rtlCol="0" anchor="ctr">
            <a:noAutofit/>
          </a:bodyPr>
          <a:lstStyle/>
          <a:p>
            <a:r>
              <a:rPr kumimoji="1" lang="ja-JP" altLang="en-US" sz="1733" b="1" dirty="0">
                <a:solidFill>
                  <a:schemeClr val="tx2"/>
                </a:solidFill>
              </a:rPr>
              <a:t>使用方法</a:t>
            </a:r>
          </a:p>
        </p:txBody>
      </p:sp>
      <p:grpSp>
        <p:nvGrpSpPr>
          <p:cNvPr id="125" name="グループ化 124">
            <a:extLst>
              <a:ext uri="{FF2B5EF4-FFF2-40B4-BE49-F238E27FC236}">
                <a16:creationId xmlns:a16="http://schemas.microsoft.com/office/drawing/2014/main" id="{E6E903CB-5F96-9B46-0F59-5D4ABB3EA4B1}"/>
              </a:ext>
            </a:extLst>
          </p:cNvPr>
          <p:cNvGrpSpPr/>
          <p:nvPr/>
        </p:nvGrpSpPr>
        <p:grpSpPr>
          <a:xfrm>
            <a:off x="4283427" y="5221944"/>
            <a:ext cx="1581704" cy="891865"/>
            <a:chOff x="-4277267" y="4705322"/>
            <a:chExt cx="2231932" cy="1258504"/>
          </a:xfrm>
        </p:grpSpPr>
        <p:pic>
          <p:nvPicPr>
            <p:cNvPr id="119" name="図 118">
              <a:extLst>
                <a:ext uri="{FF2B5EF4-FFF2-40B4-BE49-F238E27FC236}">
                  <a16:creationId xmlns:a16="http://schemas.microsoft.com/office/drawing/2014/main" id="{E725C78D-799E-9F55-0FDD-5C9C1D455DC6}"/>
                </a:ext>
              </a:extLst>
            </p:cNvPr>
            <p:cNvPicPr>
              <a:picLocks noChangeAspect="1"/>
            </p:cNvPicPr>
            <p:nvPr/>
          </p:nvPicPr>
          <p:blipFill>
            <a:blip r:embed="rId13"/>
            <a:stretch>
              <a:fillRect/>
            </a:stretch>
          </p:blipFill>
          <p:spPr>
            <a:xfrm>
              <a:off x="-4277267" y="4706481"/>
              <a:ext cx="2231932" cy="1256186"/>
            </a:xfrm>
            <a:prstGeom prst="rect">
              <a:avLst/>
            </a:prstGeom>
          </p:spPr>
        </p:pic>
        <p:sp>
          <p:nvSpPr>
            <p:cNvPr id="124" name="正方形/長方形 123">
              <a:extLst>
                <a:ext uri="{FF2B5EF4-FFF2-40B4-BE49-F238E27FC236}">
                  <a16:creationId xmlns:a16="http://schemas.microsoft.com/office/drawing/2014/main" id="{5294C376-9EC5-C7D5-1D13-E0985235F7E5}"/>
                </a:ext>
              </a:extLst>
            </p:cNvPr>
            <p:cNvSpPr/>
            <p:nvPr/>
          </p:nvSpPr>
          <p:spPr>
            <a:xfrm>
              <a:off x="-4277267" y="4705322"/>
              <a:ext cx="2231932" cy="1258504"/>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0" name="グループ化 19">
            <a:extLst>
              <a:ext uri="{FF2B5EF4-FFF2-40B4-BE49-F238E27FC236}">
                <a16:creationId xmlns:a16="http://schemas.microsoft.com/office/drawing/2014/main" id="{FFA6AF81-F9E3-09E8-F57F-8F839D002331}"/>
              </a:ext>
            </a:extLst>
          </p:cNvPr>
          <p:cNvGrpSpPr/>
          <p:nvPr/>
        </p:nvGrpSpPr>
        <p:grpSpPr>
          <a:xfrm>
            <a:off x="6771929" y="2991352"/>
            <a:ext cx="3370180" cy="1253035"/>
            <a:chOff x="6771929" y="2991352"/>
            <a:chExt cx="3370180" cy="1253035"/>
          </a:xfrm>
        </p:grpSpPr>
        <p:grpSp>
          <p:nvGrpSpPr>
            <p:cNvPr id="11" name="グループ化 10">
              <a:extLst>
                <a:ext uri="{FF2B5EF4-FFF2-40B4-BE49-F238E27FC236}">
                  <a16:creationId xmlns:a16="http://schemas.microsoft.com/office/drawing/2014/main" id="{B976E796-EF2E-907E-2BFB-B0AECFA375B5}"/>
                </a:ext>
              </a:extLst>
            </p:cNvPr>
            <p:cNvGrpSpPr/>
            <p:nvPr/>
          </p:nvGrpSpPr>
          <p:grpSpPr>
            <a:xfrm>
              <a:off x="6771929" y="3119972"/>
              <a:ext cx="2116000" cy="1085953"/>
              <a:chOff x="6790713" y="3076547"/>
              <a:chExt cx="1929261" cy="990117"/>
            </a:xfrm>
          </p:grpSpPr>
          <p:pic>
            <p:nvPicPr>
              <p:cNvPr id="8" name="図 7">
                <a:extLst>
                  <a:ext uri="{FF2B5EF4-FFF2-40B4-BE49-F238E27FC236}">
                    <a16:creationId xmlns:a16="http://schemas.microsoft.com/office/drawing/2014/main" id="{083C9E11-9A0E-7DB4-386F-293F5723DF7A}"/>
                  </a:ext>
                </a:extLst>
              </p:cNvPr>
              <p:cNvPicPr>
                <a:picLocks noChangeAspect="1"/>
              </p:cNvPicPr>
              <p:nvPr/>
            </p:nvPicPr>
            <p:blipFill>
              <a:blip r:embed="rId14"/>
              <a:srcRect r="54708" b="73706"/>
              <a:stretch>
                <a:fillRect/>
              </a:stretch>
            </p:blipFill>
            <p:spPr>
              <a:xfrm>
                <a:off x="6790713" y="3081771"/>
                <a:ext cx="1920292" cy="969831"/>
              </a:xfrm>
              <a:prstGeom prst="rect">
                <a:avLst/>
              </a:prstGeom>
            </p:spPr>
          </p:pic>
          <p:sp>
            <p:nvSpPr>
              <p:cNvPr id="10" name="正方形/長方形 9">
                <a:extLst>
                  <a:ext uri="{FF2B5EF4-FFF2-40B4-BE49-F238E27FC236}">
                    <a16:creationId xmlns:a16="http://schemas.microsoft.com/office/drawing/2014/main" id="{49A8B7CF-EB2D-68BD-6D99-526B03A3F764}"/>
                  </a:ext>
                </a:extLst>
              </p:cNvPr>
              <p:cNvSpPr/>
              <p:nvPr/>
            </p:nvSpPr>
            <p:spPr>
              <a:xfrm>
                <a:off x="6796842" y="3076547"/>
                <a:ext cx="1923132" cy="990117"/>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cxnSp>
          <p:nvCxnSpPr>
            <p:cNvPr id="15" name="コネクタ: カギ線 14">
              <a:extLst>
                <a:ext uri="{FF2B5EF4-FFF2-40B4-BE49-F238E27FC236}">
                  <a16:creationId xmlns:a16="http://schemas.microsoft.com/office/drawing/2014/main" id="{9DC9B9D3-1B70-541E-090C-76C2F5E17374}"/>
                </a:ext>
              </a:extLst>
            </p:cNvPr>
            <p:cNvCxnSpPr>
              <a:cxnSpLocks/>
              <a:stCxn id="17" idx="3"/>
              <a:endCxn id="21" idx="1"/>
            </p:cNvCxnSpPr>
            <p:nvPr/>
          </p:nvCxnSpPr>
          <p:spPr>
            <a:xfrm rot="16200000" flipH="1">
              <a:off x="7339508" y="3404095"/>
              <a:ext cx="361963" cy="292214"/>
            </a:xfrm>
            <a:prstGeom prst="bentConnector4">
              <a:avLst>
                <a:gd name="adj1" fmla="val 28998"/>
                <a:gd name="adj2" fmla="val -243"/>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角丸四角形 19">
              <a:extLst>
                <a:ext uri="{FF2B5EF4-FFF2-40B4-BE49-F238E27FC236}">
                  <a16:creationId xmlns:a16="http://schemas.microsoft.com/office/drawing/2014/main" id="{5012A975-A3E0-8D9F-0990-215E509C03AB}"/>
                </a:ext>
              </a:extLst>
            </p:cNvPr>
            <p:cNvSpPr/>
            <p:nvPr/>
          </p:nvSpPr>
          <p:spPr>
            <a:xfrm rot="5400000">
              <a:off x="7263100" y="3094538"/>
              <a:ext cx="222564" cy="326801"/>
            </a:xfrm>
            <a:prstGeom prst="roundRect">
              <a:avLst>
                <a:gd name="adj" fmla="val 8997"/>
              </a:avLst>
            </a:prstGeom>
            <a:noFill/>
            <a:ln w="28575">
              <a:solidFill>
                <a:schemeClr val="tx2"/>
              </a:solidFill>
            </a:ln>
            <a:effectLst>
              <a:glow rad="508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spcCol="0" rtlCol="0" anchor="ctr">
              <a:noAutofit/>
            </a:bodyPr>
            <a:lstStyle/>
            <a:p>
              <a:pPr algn="ctr"/>
              <a:endParaRPr lang="ja-JP" altLang="en-US" sz="3733" dirty="0"/>
            </a:p>
          </p:txBody>
        </p:sp>
        <p:sp>
          <p:nvSpPr>
            <p:cNvPr id="21" name="正方形/長方形 18">
              <a:extLst>
                <a:ext uri="{FF2B5EF4-FFF2-40B4-BE49-F238E27FC236}">
                  <a16:creationId xmlns:a16="http://schemas.microsoft.com/office/drawing/2014/main" id="{2C60BAC2-AF83-D97E-A87F-1EA1FC112CA9}"/>
                </a:ext>
              </a:extLst>
            </p:cNvPr>
            <p:cNvSpPr/>
            <p:nvPr/>
          </p:nvSpPr>
          <p:spPr>
            <a:xfrm rot="8151712" flipH="1">
              <a:off x="7439744" y="3631262"/>
              <a:ext cx="186341" cy="191893"/>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 name="connsiteX0" fmla="*/ -1 w 235918"/>
                <a:gd name="connsiteY0" fmla="*/ 1734 h 220965"/>
                <a:gd name="connsiteX1" fmla="*/ 235918 w 235918"/>
                <a:gd name="connsiteY1" fmla="*/ 0 h 220965"/>
                <a:gd name="connsiteX2" fmla="*/ 235918 w 235918"/>
                <a:gd name="connsiteY2" fmla="*/ 220965 h 220965"/>
              </a:gdLst>
              <a:ahLst/>
              <a:cxnLst>
                <a:cxn ang="0">
                  <a:pos x="connsiteX0" y="connsiteY0"/>
                </a:cxn>
                <a:cxn ang="0">
                  <a:pos x="connsiteX1" y="connsiteY1"/>
                </a:cxn>
                <a:cxn ang="0">
                  <a:pos x="connsiteX2" y="connsiteY2"/>
                </a:cxn>
              </a:cxnLst>
              <a:rect l="l" t="t" r="r" b="b"/>
              <a:pathLst>
                <a:path w="235918" h="220965">
                  <a:moveTo>
                    <a:pt x="-1" y="1734"/>
                  </a:moveTo>
                  <a:lnTo>
                    <a:pt x="235918" y="0"/>
                  </a:lnTo>
                  <a:lnTo>
                    <a:pt x="235918" y="220965"/>
                  </a:lnTo>
                </a:path>
              </a:pathLst>
            </a:custGeom>
            <a:ln w="28575" cap="rnd">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kumimoji="1" lang="ja-JP" altLang="en-US" sz="2400"/>
            </a:p>
          </p:txBody>
        </p:sp>
        <p:sp>
          <p:nvSpPr>
            <p:cNvPr id="25" name="角丸四角形 19">
              <a:extLst>
                <a:ext uri="{FF2B5EF4-FFF2-40B4-BE49-F238E27FC236}">
                  <a16:creationId xmlns:a16="http://schemas.microsoft.com/office/drawing/2014/main" id="{FEDCDC14-B52F-FBEC-A030-77CE4402B468}"/>
                </a:ext>
              </a:extLst>
            </p:cNvPr>
            <p:cNvSpPr/>
            <p:nvPr/>
          </p:nvSpPr>
          <p:spPr>
            <a:xfrm rot="5400000">
              <a:off x="7625715" y="3485061"/>
              <a:ext cx="610859" cy="382548"/>
            </a:xfrm>
            <a:prstGeom prst="roundRect">
              <a:avLst>
                <a:gd name="adj" fmla="val 8997"/>
              </a:avLst>
            </a:prstGeom>
            <a:noFill/>
            <a:ln w="28575">
              <a:solidFill>
                <a:schemeClr val="tx2"/>
              </a:solidFill>
            </a:ln>
            <a:effectLst>
              <a:glow rad="508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spcCol="0" rtlCol="0" anchor="ctr">
              <a:noAutofit/>
            </a:bodyPr>
            <a:lstStyle/>
            <a:p>
              <a:pPr algn="ctr"/>
              <a:endParaRPr lang="ja-JP" altLang="en-US" sz="3733" dirty="0"/>
            </a:p>
          </p:txBody>
        </p:sp>
        <p:sp>
          <p:nvSpPr>
            <p:cNvPr id="31" name="楕円 30">
              <a:extLst>
                <a:ext uri="{FF2B5EF4-FFF2-40B4-BE49-F238E27FC236}">
                  <a16:creationId xmlns:a16="http://schemas.microsoft.com/office/drawing/2014/main" id="{6809DB5A-16F4-143C-227D-2CCB7C52570A}"/>
                </a:ext>
              </a:extLst>
            </p:cNvPr>
            <p:cNvSpPr/>
            <p:nvPr/>
          </p:nvSpPr>
          <p:spPr>
            <a:xfrm>
              <a:off x="7579417" y="3191690"/>
              <a:ext cx="289654" cy="289654"/>
            </a:xfrm>
            <a:prstGeom prst="ellipse">
              <a:avLst/>
            </a:prstGeom>
            <a:solidFill>
              <a:schemeClr val="tx2"/>
            </a:solidFill>
            <a:ln>
              <a:noFill/>
            </a:ln>
          </p:spPr>
          <p:style>
            <a:lnRef idx="1">
              <a:schemeClr val="dk1"/>
            </a:lnRef>
            <a:fillRef idx="2">
              <a:schemeClr val="dk1"/>
            </a:fillRef>
            <a:effectRef idx="1">
              <a:schemeClr val="dk1"/>
            </a:effectRef>
            <a:fontRef idx="minor">
              <a:schemeClr val="dk1"/>
            </a:fontRef>
          </p:style>
          <p:txBody>
            <a:bodyPr wrap="square" lIns="0" tIns="0" rIns="0" bIns="0" rtlCol="0" anchor="ctr">
              <a:noAutofit/>
            </a:bodyPr>
            <a:lstStyle/>
            <a:p>
              <a:pPr lvl="0" algn="ctr"/>
              <a:r>
                <a:rPr lang="en-US" altLang="ja-JP" sz="1467" b="1" dirty="0">
                  <a:solidFill>
                    <a:schemeClr val="bg1"/>
                  </a:solidFill>
                </a:rPr>
                <a:t>2</a:t>
              </a:r>
              <a:endParaRPr lang="ja-JP" altLang="en-US" sz="1467" b="1" dirty="0">
                <a:solidFill>
                  <a:schemeClr val="bg1"/>
                </a:solidFill>
              </a:endParaRPr>
            </a:p>
          </p:txBody>
        </p:sp>
        <p:grpSp>
          <p:nvGrpSpPr>
            <p:cNvPr id="9" name="グループ化 8">
              <a:extLst>
                <a:ext uri="{FF2B5EF4-FFF2-40B4-BE49-F238E27FC236}">
                  <a16:creationId xmlns:a16="http://schemas.microsoft.com/office/drawing/2014/main" id="{8FF90ABB-0964-01A8-C9B4-7E7FEA80E304}"/>
                </a:ext>
              </a:extLst>
            </p:cNvPr>
            <p:cNvGrpSpPr/>
            <p:nvPr/>
          </p:nvGrpSpPr>
          <p:grpSpPr>
            <a:xfrm>
              <a:off x="9143485" y="3054702"/>
              <a:ext cx="998624" cy="1189685"/>
              <a:chOff x="9143485" y="3054702"/>
              <a:chExt cx="998624" cy="1189685"/>
            </a:xfrm>
          </p:grpSpPr>
          <p:pic>
            <p:nvPicPr>
              <p:cNvPr id="5" name="図 4">
                <a:extLst>
                  <a:ext uri="{FF2B5EF4-FFF2-40B4-BE49-F238E27FC236}">
                    <a16:creationId xmlns:a16="http://schemas.microsoft.com/office/drawing/2014/main" id="{D6182930-4528-A9D5-068B-72EA13FCD64F}"/>
                  </a:ext>
                </a:extLst>
              </p:cNvPr>
              <p:cNvPicPr>
                <a:picLocks noChangeAspect="1"/>
              </p:cNvPicPr>
              <p:nvPr/>
            </p:nvPicPr>
            <p:blipFill>
              <a:blip r:embed="rId15"/>
              <a:srcRect l="1015" t="1388" r="1015" b="1388"/>
              <a:stretch>
                <a:fillRect/>
              </a:stretch>
            </p:blipFill>
            <p:spPr>
              <a:xfrm>
                <a:off x="9189137" y="3054702"/>
                <a:ext cx="952972" cy="1189685"/>
              </a:xfrm>
              <a:prstGeom prst="rect">
                <a:avLst/>
              </a:prstGeom>
            </p:spPr>
          </p:pic>
          <p:sp>
            <p:nvSpPr>
              <p:cNvPr id="26" name="角丸四角形 19">
                <a:extLst>
                  <a:ext uri="{FF2B5EF4-FFF2-40B4-BE49-F238E27FC236}">
                    <a16:creationId xmlns:a16="http://schemas.microsoft.com/office/drawing/2014/main" id="{1D6C9048-1C49-1B1E-23E6-09C67708CF0A}"/>
                  </a:ext>
                </a:extLst>
              </p:cNvPr>
              <p:cNvSpPr/>
              <p:nvPr/>
            </p:nvSpPr>
            <p:spPr>
              <a:xfrm rot="5400000">
                <a:off x="9056929" y="3159206"/>
                <a:ext cx="1171735" cy="998623"/>
              </a:xfrm>
              <a:prstGeom prst="roundRect">
                <a:avLst>
                  <a:gd name="adj" fmla="val 6813"/>
                </a:avLst>
              </a:prstGeom>
              <a:noFill/>
              <a:ln w="28575">
                <a:solidFill>
                  <a:schemeClr val="tx2"/>
                </a:solidFill>
              </a:ln>
              <a:effectLst>
                <a:glow rad="508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spcCol="0" rtlCol="0" anchor="ctr">
                <a:noAutofit/>
              </a:bodyPr>
              <a:lstStyle/>
              <a:p>
                <a:pPr algn="ctr"/>
                <a:endParaRPr lang="ja-JP" altLang="en-US" sz="3733" dirty="0"/>
              </a:p>
            </p:txBody>
          </p:sp>
        </p:grpSp>
        <p:sp>
          <p:nvSpPr>
            <p:cNvPr id="16" name="楕円 15">
              <a:extLst>
                <a:ext uri="{FF2B5EF4-FFF2-40B4-BE49-F238E27FC236}">
                  <a16:creationId xmlns:a16="http://schemas.microsoft.com/office/drawing/2014/main" id="{92CABDAD-BC3A-9364-4C53-53228FA21C7D}"/>
                </a:ext>
              </a:extLst>
            </p:cNvPr>
            <p:cNvSpPr/>
            <p:nvPr/>
          </p:nvSpPr>
          <p:spPr>
            <a:xfrm>
              <a:off x="6958462" y="2991352"/>
              <a:ext cx="289654" cy="289654"/>
            </a:xfrm>
            <a:prstGeom prst="ellipse">
              <a:avLst/>
            </a:prstGeom>
            <a:solidFill>
              <a:schemeClr val="tx2"/>
            </a:solidFill>
            <a:ln>
              <a:noFill/>
            </a:ln>
          </p:spPr>
          <p:style>
            <a:lnRef idx="1">
              <a:schemeClr val="dk1"/>
            </a:lnRef>
            <a:fillRef idx="2">
              <a:schemeClr val="dk1"/>
            </a:fillRef>
            <a:effectRef idx="1">
              <a:schemeClr val="dk1"/>
            </a:effectRef>
            <a:fontRef idx="minor">
              <a:schemeClr val="dk1"/>
            </a:fontRef>
          </p:style>
          <p:txBody>
            <a:bodyPr wrap="square" lIns="0" tIns="0" rIns="0" bIns="0" rtlCol="0" anchor="ctr">
              <a:noAutofit/>
            </a:bodyPr>
            <a:lstStyle/>
            <a:p>
              <a:pPr lvl="0" algn="ctr"/>
              <a:r>
                <a:rPr lang="en-US" altLang="ja-JP" sz="1467" b="1" dirty="0">
                  <a:solidFill>
                    <a:schemeClr val="bg1"/>
                  </a:solidFill>
                </a:rPr>
                <a:t>1</a:t>
              </a:r>
              <a:endParaRPr lang="ja-JP" altLang="en-US" sz="1467" b="1" dirty="0">
                <a:solidFill>
                  <a:schemeClr val="bg1"/>
                </a:solidFill>
              </a:endParaRPr>
            </a:p>
          </p:txBody>
        </p:sp>
      </p:grpSp>
      <p:grpSp>
        <p:nvGrpSpPr>
          <p:cNvPr id="19" name="グループ化 18">
            <a:extLst>
              <a:ext uri="{FF2B5EF4-FFF2-40B4-BE49-F238E27FC236}">
                <a16:creationId xmlns:a16="http://schemas.microsoft.com/office/drawing/2014/main" id="{E6BFB840-B7AF-5885-83E9-8F808736D666}"/>
              </a:ext>
            </a:extLst>
          </p:cNvPr>
          <p:cNvGrpSpPr/>
          <p:nvPr/>
        </p:nvGrpSpPr>
        <p:grpSpPr>
          <a:xfrm>
            <a:off x="6770109" y="4781605"/>
            <a:ext cx="3372000" cy="1262706"/>
            <a:chOff x="6770109" y="4781605"/>
            <a:chExt cx="3372000" cy="1262706"/>
          </a:xfrm>
        </p:grpSpPr>
        <p:grpSp>
          <p:nvGrpSpPr>
            <p:cNvPr id="38" name="グループ化 37">
              <a:extLst>
                <a:ext uri="{FF2B5EF4-FFF2-40B4-BE49-F238E27FC236}">
                  <a16:creationId xmlns:a16="http://schemas.microsoft.com/office/drawing/2014/main" id="{5D547E3D-A95B-7261-3E12-A441AC09B67D}"/>
                </a:ext>
              </a:extLst>
            </p:cNvPr>
            <p:cNvGrpSpPr/>
            <p:nvPr/>
          </p:nvGrpSpPr>
          <p:grpSpPr>
            <a:xfrm>
              <a:off x="6770109" y="4918563"/>
              <a:ext cx="2109548" cy="1087669"/>
              <a:chOff x="6778864" y="5070409"/>
              <a:chExt cx="2267049" cy="1168875"/>
            </a:xfrm>
          </p:grpSpPr>
          <p:pic>
            <p:nvPicPr>
              <p:cNvPr id="34" name="図 33">
                <a:extLst>
                  <a:ext uri="{FF2B5EF4-FFF2-40B4-BE49-F238E27FC236}">
                    <a16:creationId xmlns:a16="http://schemas.microsoft.com/office/drawing/2014/main" id="{B2ED8FE9-79B2-51D7-D6E5-206B44FDC790}"/>
                  </a:ext>
                </a:extLst>
              </p:cNvPr>
              <p:cNvPicPr>
                <a:picLocks noChangeAspect="1"/>
              </p:cNvPicPr>
              <p:nvPr/>
            </p:nvPicPr>
            <p:blipFill>
              <a:blip r:embed="rId16"/>
              <a:srcRect r="50738" b="65657"/>
              <a:stretch>
                <a:fillRect/>
              </a:stretch>
            </p:blipFill>
            <p:spPr>
              <a:xfrm>
                <a:off x="6778864" y="5070409"/>
                <a:ext cx="2263412" cy="1168875"/>
              </a:xfrm>
              <a:prstGeom prst="rect">
                <a:avLst/>
              </a:prstGeom>
            </p:spPr>
          </p:pic>
          <p:sp>
            <p:nvSpPr>
              <p:cNvPr id="37" name="正方形/長方形 36">
                <a:extLst>
                  <a:ext uri="{FF2B5EF4-FFF2-40B4-BE49-F238E27FC236}">
                    <a16:creationId xmlns:a16="http://schemas.microsoft.com/office/drawing/2014/main" id="{6FC72201-C98D-4E2D-8DAF-1006DD151444}"/>
                  </a:ext>
                </a:extLst>
              </p:cNvPr>
              <p:cNvSpPr/>
              <p:nvPr/>
            </p:nvSpPr>
            <p:spPr>
              <a:xfrm>
                <a:off x="6779154" y="5071331"/>
                <a:ext cx="2266759" cy="1167032"/>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grpSp>
        <p:cxnSp>
          <p:nvCxnSpPr>
            <p:cNvPr id="46" name="コネクタ: カギ線 45">
              <a:extLst>
                <a:ext uri="{FF2B5EF4-FFF2-40B4-BE49-F238E27FC236}">
                  <a16:creationId xmlns:a16="http://schemas.microsoft.com/office/drawing/2014/main" id="{A6CACDF2-C46B-C586-81E4-4DC1D6C7F63E}"/>
                </a:ext>
              </a:extLst>
            </p:cNvPr>
            <p:cNvCxnSpPr>
              <a:cxnSpLocks/>
              <a:stCxn id="47" idx="3"/>
              <a:endCxn id="49" idx="1"/>
            </p:cNvCxnSpPr>
            <p:nvPr/>
          </p:nvCxnSpPr>
          <p:spPr>
            <a:xfrm rot="16200000" flipH="1">
              <a:off x="7841088" y="4703280"/>
              <a:ext cx="221877" cy="1096825"/>
            </a:xfrm>
            <a:prstGeom prst="bentConnector3">
              <a:avLst>
                <a:gd name="adj1" fmla="val 227763"/>
              </a:avLst>
            </a:prstGeom>
            <a:noFill/>
            <a:ln w="28575">
              <a:solidFill>
                <a:schemeClr val="tx2"/>
              </a:solidFill>
            </a:ln>
            <a:effectLst/>
          </p:spPr>
          <p:style>
            <a:lnRef idx="1">
              <a:schemeClr val="accent1"/>
            </a:lnRef>
            <a:fillRef idx="0">
              <a:schemeClr val="accent1"/>
            </a:fillRef>
            <a:effectRef idx="0">
              <a:schemeClr val="accent1"/>
            </a:effectRef>
            <a:fontRef idx="minor">
              <a:schemeClr val="tx1"/>
            </a:fontRef>
          </p:style>
        </p:cxnSp>
        <p:sp>
          <p:nvSpPr>
            <p:cNvPr id="47" name="角丸四角形 19">
              <a:extLst>
                <a:ext uri="{FF2B5EF4-FFF2-40B4-BE49-F238E27FC236}">
                  <a16:creationId xmlns:a16="http://schemas.microsoft.com/office/drawing/2014/main" id="{E58F5091-4329-2446-CE1B-EABE9D939DDE}"/>
                </a:ext>
              </a:extLst>
            </p:cNvPr>
            <p:cNvSpPr/>
            <p:nvPr/>
          </p:nvSpPr>
          <p:spPr>
            <a:xfrm rot="5400000">
              <a:off x="7292331" y="4866072"/>
              <a:ext cx="222564" cy="326801"/>
            </a:xfrm>
            <a:prstGeom prst="roundRect">
              <a:avLst>
                <a:gd name="adj" fmla="val 8997"/>
              </a:avLst>
            </a:prstGeom>
            <a:noFill/>
            <a:ln w="28575">
              <a:solidFill>
                <a:schemeClr val="tx2"/>
              </a:solidFill>
            </a:ln>
            <a:effectLst>
              <a:glow rad="508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spcCol="0" rtlCol="0" anchor="ctr">
              <a:noAutofit/>
            </a:bodyPr>
            <a:lstStyle/>
            <a:p>
              <a:pPr algn="ctr"/>
              <a:endParaRPr lang="ja-JP" altLang="en-US" sz="3733" dirty="0"/>
            </a:p>
          </p:txBody>
        </p:sp>
        <p:sp>
          <p:nvSpPr>
            <p:cNvPr id="70" name="角丸四角形 19">
              <a:extLst>
                <a:ext uri="{FF2B5EF4-FFF2-40B4-BE49-F238E27FC236}">
                  <a16:creationId xmlns:a16="http://schemas.microsoft.com/office/drawing/2014/main" id="{B2832E19-F475-8ACC-574E-660525D190DF}"/>
                </a:ext>
              </a:extLst>
            </p:cNvPr>
            <p:cNvSpPr/>
            <p:nvPr/>
          </p:nvSpPr>
          <p:spPr>
            <a:xfrm rot="5400000">
              <a:off x="8408120" y="4925556"/>
              <a:ext cx="185913" cy="648739"/>
            </a:xfrm>
            <a:prstGeom prst="roundRect">
              <a:avLst>
                <a:gd name="adj" fmla="val 8997"/>
              </a:avLst>
            </a:prstGeom>
            <a:noFill/>
            <a:ln w="28575">
              <a:solidFill>
                <a:schemeClr val="tx2"/>
              </a:solidFill>
            </a:ln>
            <a:effectLst>
              <a:glow rad="508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spcCol="0" rtlCol="0" anchor="ctr">
              <a:noAutofit/>
            </a:bodyPr>
            <a:lstStyle/>
            <a:p>
              <a:pPr algn="ctr"/>
              <a:endParaRPr lang="ja-JP" altLang="en-US" sz="3733" dirty="0"/>
            </a:p>
          </p:txBody>
        </p:sp>
        <p:sp>
          <p:nvSpPr>
            <p:cNvPr id="71" name="楕円 70">
              <a:extLst>
                <a:ext uri="{FF2B5EF4-FFF2-40B4-BE49-F238E27FC236}">
                  <a16:creationId xmlns:a16="http://schemas.microsoft.com/office/drawing/2014/main" id="{4032C625-3D4D-72F3-87A7-8024EEC87AAF}"/>
                </a:ext>
              </a:extLst>
            </p:cNvPr>
            <p:cNvSpPr/>
            <p:nvPr/>
          </p:nvSpPr>
          <p:spPr>
            <a:xfrm>
              <a:off x="7948040" y="4983683"/>
              <a:ext cx="289654" cy="289654"/>
            </a:xfrm>
            <a:prstGeom prst="ellipse">
              <a:avLst/>
            </a:prstGeom>
            <a:solidFill>
              <a:schemeClr val="tx2"/>
            </a:solidFill>
            <a:ln>
              <a:noFill/>
            </a:ln>
          </p:spPr>
          <p:style>
            <a:lnRef idx="1">
              <a:schemeClr val="dk1"/>
            </a:lnRef>
            <a:fillRef idx="2">
              <a:schemeClr val="dk1"/>
            </a:fillRef>
            <a:effectRef idx="1">
              <a:schemeClr val="dk1"/>
            </a:effectRef>
            <a:fontRef idx="minor">
              <a:schemeClr val="dk1"/>
            </a:fontRef>
          </p:style>
          <p:txBody>
            <a:bodyPr wrap="square" lIns="0" tIns="0" rIns="0" bIns="0" rtlCol="0" anchor="ctr">
              <a:noAutofit/>
            </a:bodyPr>
            <a:lstStyle/>
            <a:p>
              <a:pPr lvl="0" algn="ctr"/>
              <a:r>
                <a:rPr lang="en-US" altLang="ja-JP" sz="1467" b="1" dirty="0">
                  <a:solidFill>
                    <a:schemeClr val="bg1"/>
                  </a:solidFill>
                </a:rPr>
                <a:t>2</a:t>
              </a:r>
              <a:endParaRPr lang="ja-JP" altLang="en-US" sz="1467" b="1" dirty="0">
                <a:solidFill>
                  <a:schemeClr val="bg1"/>
                </a:solidFill>
              </a:endParaRPr>
            </a:p>
          </p:txBody>
        </p:sp>
        <p:sp>
          <p:nvSpPr>
            <p:cNvPr id="49" name="正方形/長方形 18">
              <a:extLst>
                <a:ext uri="{FF2B5EF4-FFF2-40B4-BE49-F238E27FC236}">
                  <a16:creationId xmlns:a16="http://schemas.microsoft.com/office/drawing/2014/main" id="{D7F69994-D73C-31DF-398F-FED59B2EA6D0}"/>
                </a:ext>
              </a:extLst>
            </p:cNvPr>
            <p:cNvSpPr/>
            <p:nvPr/>
          </p:nvSpPr>
          <p:spPr>
            <a:xfrm rot="2748799" flipH="1">
              <a:off x="8414260" y="5396665"/>
              <a:ext cx="166720" cy="169914"/>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 name="connsiteX0" fmla="*/ 0 w 220965"/>
                <a:gd name="connsiteY0" fmla="*/ 0 h 201044"/>
                <a:gd name="connsiteX1" fmla="*/ 220965 w 220965"/>
                <a:gd name="connsiteY1" fmla="*/ 0 h 201044"/>
                <a:gd name="connsiteX2" fmla="*/ 215324 w 220965"/>
                <a:gd name="connsiteY2" fmla="*/ 201044 h 201044"/>
                <a:gd name="connsiteX0" fmla="*/ 0 w 220965"/>
                <a:gd name="connsiteY0" fmla="*/ 0 h 195656"/>
                <a:gd name="connsiteX1" fmla="*/ 220965 w 220965"/>
                <a:gd name="connsiteY1" fmla="*/ 0 h 195656"/>
                <a:gd name="connsiteX2" fmla="*/ 217392 w 220965"/>
                <a:gd name="connsiteY2" fmla="*/ 195656 h 195656"/>
                <a:gd name="connsiteX0" fmla="*/ 0 w 211076"/>
                <a:gd name="connsiteY0" fmla="*/ 1932 h 195656"/>
                <a:gd name="connsiteX1" fmla="*/ 211076 w 211076"/>
                <a:gd name="connsiteY1" fmla="*/ 0 h 195656"/>
                <a:gd name="connsiteX2" fmla="*/ 207503 w 211076"/>
                <a:gd name="connsiteY2" fmla="*/ 195656 h 195656"/>
              </a:gdLst>
              <a:ahLst/>
              <a:cxnLst>
                <a:cxn ang="0">
                  <a:pos x="connsiteX0" y="connsiteY0"/>
                </a:cxn>
                <a:cxn ang="0">
                  <a:pos x="connsiteX1" y="connsiteY1"/>
                </a:cxn>
                <a:cxn ang="0">
                  <a:pos x="connsiteX2" y="connsiteY2"/>
                </a:cxn>
              </a:cxnLst>
              <a:rect l="l" t="t" r="r" b="b"/>
              <a:pathLst>
                <a:path w="211076" h="195656">
                  <a:moveTo>
                    <a:pt x="0" y="1932"/>
                  </a:moveTo>
                  <a:lnTo>
                    <a:pt x="211076" y="0"/>
                  </a:lnTo>
                  <a:cubicBezTo>
                    <a:pt x="211076" y="73655"/>
                    <a:pt x="207503" y="122001"/>
                    <a:pt x="207503" y="195656"/>
                  </a:cubicBezTo>
                </a:path>
              </a:pathLst>
            </a:custGeom>
            <a:ln w="28575" cap="rnd">
              <a:solidFill>
                <a:schemeClr val="tx2"/>
              </a:solidFill>
              <a:round/>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kumimoji="1" lang="ja-JP" altLang="en-US" sz="2400"/>
            </a:p>
          </p:txBody>
        </p:sp>
        <p:sp>
          <p:nvSpPr>
            <p:cNvPr id="48" name="楕円 47">
              <a:extLst>
                <a:ext uri="{FF2B5EF4-FFF2-40B4-BE49-F238E27FC236}">
                  <a16:creationId xmlns:a16="http://schemas.microsoft.com/office/drawing/2014/main" id="{75657725-749C-7BCF-9001-0551085A476B}"/>
                </a:ext>
              </a:extLst>
            </p:cNvPr>
            <p:cNvSpPr/>
            <p:nvPr/>
          </p:nvSpPr>
          <p:spPr>
            <a:xfrm>
              <a:off x="7004968" y="4781605"/>
              <a:ext cx="289654" cy="289654"/>
            </a:xfrm>
            <a:prstGeom prst="ellipse">
              <a:avLst/>
            </a:prstGeom>
            <a:solidFill>
              <a:schemeClr val="tx2"/>
            </a:solidFill>
            <a:ln>
              <a:noFill/>
            </a:ln>
          </p:spPr>
          <p:style>
            <a:lnRef idx="1">
              <a:schemeClr val="dk1"/>
            </a:lnRef>
            <a:fillRef idx="2">
              <a:schemeClr val="dk1"/>
            </a:fillRef>
            <a:effectRef idx="1">
              <a:schemeClr val="dk1"/>
            </a:effectRef>
            <a:fontRef idx="minor">
              <a:schemeClr val="dk1"/>
            </a:fontRef>
          </p:style>
          <p:txBody>
            <a:bodyPr wrap="square" lIns="0" tIns="0" rIns="0" bIns="0" rtlCol="0" anchor="ctr">
              <a:noAutofit/>
            </a:bodyPr>
            <a:lstStyle/>
            <a:p>
              <a:pPr lvl="0" algn="ctr"/>
              <a:r>
                <a:rPr lang="en-US" altLang="ja-JP" sz="1467" b="1" dirty="0">
                  <a:solidFill>
                    <a:schemeClr val="bg1"/>
                  </a:solidFill>
                </a:rPr>
                <a:t>1</a:t>
              </a:r>
              <a:endParaRPr lang="ja-JP" altLang="en-US" sz="1467" b="1" dirty="0">
                <a:solidFill>
                  <a:schemeClr val="bg1"/>
                </a:solidFill>
              </a:endParaRPr>
            </a:p>
          </p:txBody>
        </p:sp>
        <p:grpSp>
          <p:nvGrpSpPr>
            <p:cNvPr id="13" name="グループ化 12">
              <a:extLst>
                <a:ext uri="{FF2B5EF4-FFF2-40B4-BE49-F238E27FC236}">
                  <a16:creationId xmlns:a16="http://schemas.microsoft.com/office/drawing/2014/main" id="{CD6AF3F8-2609-0D77-E804-0718D887BCAD}"/>
                </a:ext>
              </a:extLst>
            </p:cNvPr>
            <p:cNvGrpSpPr/>
            <p:nvPr/>
          </p:nvGrpSpPr>
          <p:grpSpPr>
            <a:xfrm>
              <a:off x="9143485" y="4854626"/>
              <a:ext cx="998624" cy="1189685"/>
              <a:chOff x="9143485" y="3054702"/>
              <a:chExt cx="998624" cy="1189685"/>
            </a:xfrm>
          </p:grpSpPr>
          <p:pic>
            <p:nvPicPr>
              <p:cNvPr id="14" name="図 13">
                <a:extLst>
                  <a:ext uri="{FF2B5EF4-FFF2-40B4-BE49-F238E27FC236}">
                    <a16:creationId xmlns:a16="http://schemas.microsoft.com/office/drawing/2014/main" id="{D9DEEF9D-5F49-DE4B-AD91-503EA32FE470}"/>
                  </a:ext>
                </a:extLst>
              </p:cNvPr>
              <p:cNvPicPr>
                <a:picLocks noChangeAspect="1"/>
              </p:cNvPicPr>
              <p:nvPr/>
            </p:nvPicPr>
            <p:blipFill>
              <a:blip r:embed="rId15"/>
              <a:srcRect l="1015" t="1388" r="1015" b="1388"/>
              <a:stretch>
                <a:fillRect/>
              </a:stretch>
            </p:blipFill>
            <p:spPr>
              <a:xfrm>
                <a:off x="9189137" y="3054702"/>
                <a:ext cx="952972" cy="1189685"/>
              </a:xfrm>
              <a:prstGeom prst="rect">
                <a:avLst/>
              </a:prstGeom>
            </p:spPr>
          </p:pic>
          <p:sp>
            <p:nvSpPr>
              <p:cNvPr id="18" name="角丸四角形 19">
                <a:extLst>
                  <a:ext uri="{FF2B5EF4-FFF2-40B4-BE49-F238E27FC236}">
                    <a16:creationId xmlns:a16="http://schemas.microsoft.com/office/drawing/2014/main" id="{CB628DB4-A109-7EB7-9B7D-B58FB4632786}"/>
                  </a:ext>
                </a:extLst>
              </p:cNvPr>
              <p:cNvSpPr/>
              <p:nvPr/>
            </p:nvSpPr>
            <p:spPr>
              <a:xfrm rot="5400000">
                <a:off x="9056929" y="3159206"/>
                <a:ext cx="1171735" cy="998623"/>
              </a:xfrm>
              <a:prstGeom prst="roundRect">
                <a:avLst>
                  <a:gd name="adj" fmla="val 6813"/>
                </a:avLst>
              </a:prstGeom>
              <a:noFill/>
              <a:ln w="28575">
                <a:solidFill>
                  <a:schemeClr val="tx2"/>
                </a:solidFill>
              </a:ln>
              <a:effectLst>
                <a:glow rad="508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spcCol="0" rtlCol="0" anchor="ctr">
                <a:noAutofit/>
              </a:bodyPr>
              <a:lstStyle/>
              <a:p>
                <a:pPr algn="ctr"/>
                <a:endParaRPr lang="ja-JP" altLang="en-US" sz="3733" dirty="0"/>
              </a:p>
            </p:txBody>
          </p:sp>
        </p:grpSp>
      </p:grpSp>
      <p:sp>
        <p:nvSpPr>
          <p:cNvPr id="24" name="正方形/長方形 23">
            <a:extLst>
              <a:ext uri="{FF2B5EF4-FFF2-40B4-BE49-F238E27FC236}">
                <a16:creationId xmlns:a16="http://schemas.microsoft.com/office/drawing/2014/main" id="{5C96AFF5-9F4A-D26A-B8D8-CFA3034C4122}"/>
              </a:ext>
            </a:extLst>
          </p:cNvPr>
          <p:cNvSpPr/>
          <p:nvPr/>
        </p:nvSpPr>
        <p:spPr>
          <a:xfrm>
            <a:off x="824799" y="1593518"/>
            <a:ext cx="1616468" cy="913080"/>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41" name="グループ化 140">
            <a:extLst>
              <a:ext uri="{FF2B5EF4-FFF2-40B4-BE49-F238E27FC236}">
                <a16:creationId xmlns:a16="http://schemas.microsoft.com/office/drawing/2014/main" id="{CB13F095-6630-4993-0E91-856670FDD598}"/>
              </a:ext>
            </a:extLst>
          </p:cNvPr>
          <p:cNvGrpSpPr/>
          <p:nvPr/>
        </p:nvGrpSpPr>
        <p:grpSpPr>
          <a:xfrm>
            <a:off x="1462708" y="1907351"/>
            <a:ext cx="1581704" cy="891865"/>
            <a:chOff x="-4277267" y="3257522"/>
            <a:chExt cx="2231932" cy="1258504"/>
          </a:xfrm>
        </p:grpSpPr>
        <p:pic>
          <p:nvPicPr>
            <p:cNvPr id="103" name="図 102">
              <a:extLst>
                <a:ext uri="{FF2B5EF4-FFF2-40B4-BE49-F238E27FC236}">
                  <a16:creationId xmlns:a16="http://schemas.microsoft.com/office/drawing/2014/main" id="{41D3E5B0-A2EF-0AA1-42E6-CE8B8B5B5359}"/>
                </a:ext>
              </a:extLst>
            </p:cNvPr>
            <p:cNvPicPr>
              <a:picLocks noChangeAspect="1"/>
            </p:cNvPicPr>
            <p:nvPr/>
          </p:nvPicPr>
          <p:blipFill>
            <a:blip r:embed="rId17"/>
            <a:stretch>
              <a:fillRect/>
            </a:stretch>
          </p:blipFill>
          <p:spPr>
            <a:xfrm>
              <a:off x="-4277265" y="3257522"/>
              <a:ext cx="2224976" cy="1251550"/>
            </a:xfrm>
            <a:prstGeom prst="rect">
              <a:avLst/>
            </a:prstGeom>
          </p:spPr>
        </p:pic>
        <p:sp>
          <p:nvSpPr>
            <p:cNvPr id="122" name="正方形/長方形 121">
              <a:extLst>
                <a:ext uri="{FF2B5EF4-FFF2-40B4-BE49-F238E27FC236}">
                  <a16:creationId xmlns:a16="http://schemas.microsoft.com/office/drawing/2014/main" id="{2F7D4D6F-EB0C-DFDB-E1B0-ED82B5F49E3D}"/>
                </a:ext>
              </a:extLst>
            </p:cNvPr>
            <p:cNvSpPr/>
            <p:nvPr/>
          </p:nvSpPr>
          <p:spPr>
            <a:xfrm>
              <a:off x="-4277267" y="3257522"/>
              <a:ext cx="2231932" cy="1258504"/>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79259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ECA0005B-A69B-CC63-DE92-BE48CEF0E087}"/>
              </a:ext>
            </a:extLst>
          </p:cNvPr>
          <p:cNvSpPr/>
          <p:nvPr/>
        </p:nvSpPr>
        <p:spPr>
          <a:xfrm>
            <a:off x="5769525" y="2684342"/>
            <a:ext cx="5605766" cy="353138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16000" tIns="288000" rIns="216000" bIns="0" rtlCol="0" anchor="t">
            <a:noAutofit/>
          </a:bodyPr>
          <a:lstStyle/>
          <a:p>
            <a:pPr marL="180975" indent="-180975" algn="just">
              <a:lnSpc>
                <a:spcPct val="110000"/>
              </a:lnSpc>
              <a:buClr>
                <a:schemeClr val="tx2"/>
              </a:buClr>
              <a:buSzPct val="80000"/>
              <a:buFont typeface="Wingdings" panose="05000000000000000000" pitchFamily="2" charset="2"/>
              <a:buChar char="l"/>
            </a:pPr>
            <a:r>
              <a:rPr lang="ja-JP" altLang="en-US" sz="1400" b="1" dirty="0">
                <a:solidFill>
                  <a:srgbClr val="000000"/>
                </a:solidFill>
              </a:rPr>
              <a:t>色の比</a:t>
            </a:r>
            <a:r>
              <a:rPr lang="ja-JP" altLang="en-US" sz="1400" b="1" spc="-500" dirty="0">
                <a:solidFill>
                  <a:srgbClr val="000000"/>
                </a:solidFill>
              </a:rPr>
              <a:t>率</a:t>
            </a:r>
            <a:r>
              <a:rPr lang="ja-JP" altLang="en-US" sz="1400" b="1" dirty="0">
                <a:solidFill>
                  <a:srgbClr val="000000"/>
                </a:solidFill>
              </a:rPr>
              <a:t>（参考）</a:t>
            </a:r>
            <a:endParaRPr lang="en-US" altLang="ja-JP" sz="1400" b="1" dirty="0">
              <a:solidFill>
                <a:srgbClr val="000000"/>
              </a:solidFill>
            </a:endParaRPr>
          </a:p>
          <a:p>
            <a:pPr marL="176213" algn="just">
              <a:lnSpc>
                <a:spcPct val="110000"/>
              </a:lnSpc>
              <a:buClr>
                <a:schemeClr val="tx2"/>
              </a:buClr>
              <a:buSzPct val="80000"/>
            </a:pPr>
            <a:r>
              <a:rPr lang="en-US" altLang="ja-JP" sz="1400" kern="0" dirty="0">
                <a:solidFill>
                  <a:schemeClr val="bg2"/>
                </a:solidFill>
              </a:rPr>
              <a:t>1</a:t>
            </a:r>
            <a:r>
              <a:rPr lang="ja-JP" altLang="en-US" sz="1400" kern="0" dirty="0">
                <a:solidFill>
                  <a:schemeClr val="bg2"/>
                </a:solidFill>
              </a:rPr>
              <a:t>番から順番に、使う比率を小さくしてください。</a:t>
            </a:r>
            <a:endParaRPr lang="en-US" altLang="ja-JP" sz="1400" kern="0" dirty="0">
              <a:solidFill>
                <a:schemeClr val="bg2"/>
              </a:solidFill>
            </a:endParaRPr>
          </a:p>
          <a:p>
            <a:pPr marL="180975" indent="-180975" algn="just">
              <a:lnSpc>
                <a:spcPct val="110000"/>
              </a:lnSpc>
              <a:buClr>
                <a:schemeClr val="tx2"/>
              </a:buClr>
              <a:buSzPct val="80000"/>
              <a:buFont typeface="Wingdings" panose="05000000000000000000" pitchFamily="2" charset="2"/>
              <a:buChar char="l"/>
            </a:pPr>
            <a:endParaRPr lang="en-US" altLang="ja-JP" sz="1400" b="1" dirty="0">
              <a:solidFill>
                <a:srgbClr val="000000"/>
              </a:solidFill>
            </a:endParaRPr>
          </a:p>
          <a:p>
            <a:pPr marL="180975" indent="-180975" algn="just">
              <a:lnSpc>
                <a:spcPct val="110000"/>
              </a:lnSpc>
              <a:buClr>
                <a:schemeClr val="tx2"/>
              </a:buClr>
              <a:buSzPct val="80000"/>
              <a:buFont typeface="Wingdings" panose="05000000000000000000" pitchFamily="2" charset="2"/>
              <a:buChar char="l"/>
            </a:pPr>
            <a:endParaRPr lang="en-US" altLang="ja-JP" sz="1400" b="1" dirty="0">
              <a:solidFill>
                <a:srgbClr val="000000"/>
              </a:solidFill>
            </a:endParaRPr>
          </a:p>
          <a:p>
            <a:pPr marL="180975" indent="-180975" algn="just">
              <a:lnSpc>
                <a:spcPct val="110000"/>
              </a:lnSpc>
              <a:buClr>
                <a:schemeClr val="tx2"/>
              </a:buClr>
              <a:buSzPct val="80000"/>
              <a:buFont typeface="Wingdings" panose="05000000000000000000" pitchFamily="2" charset="2"/>
              <a:buChar char="l"/>
            </a:pPr>
            <a:endParaRPr lang="en-US" altLang="ja-JP" sz="1400" b="1" dirty="0">
              <a:solidFill>
                <a:srgbClr val="000000"/>
              </a:solidFill>
            </a:endParaRPr>
          </a:p>
          <a:p>
            <a:pPr marL="180975" indent="-180975" algn="just">
              <a:lnSpc>
                <a:spcPct val="110000"/>
              </a:lnSpc>
              <a:buClr>
                <a:schemeClr val="tx2"/>
              </a:buClr>
              <a:buSzPct val="80000"/>
              <a:buFont typeface="Wingdings" panose="05000000000000000000" pitchFamily="2" charset="2"/>
              <a:buChar char="l"/>
            </a:pPr>
            <a:endParaRPr lang="en-US" altLang="ja-JP" sz="1400" b="1" dirty="0">
              <a:solidFill>
                <a:srgbClr val="000000"/>
              </a:solidFill>
            </a:endParaRPr>
          </a:p>
          <a:p>
            <a:pPr marL="180975" indent="-180975" algn="just">
              <a:lnSpc>
                <a:spcPct val="110000"/>
              </a:lnSpc>
              <a:buClr>
                <a:schemeClr val="tx2"/>
              </a:buClr>
              <a:buSzPct val="80000"/>
              <a:buFont typeface="Wingdings" panose="05000000000000000000" pitchFamily="2" charset="2"/>
              <a:buChar char="l"/>
            </a:pPr>
            <a:endParaRPr lang="en-US" altLang="ja-JP" sz="1400" b="1" dirty="0">
              <a:solidFill>
                <a:srgbClr val="000000"/>
              </a:solidFill>
            </a:endParaRPr>
          </a:p>
          <a:p>
            <a:pPr algn="just">
              <a:lnSpc>
                <a:spcPct val="110000"/>
              </a:lnSpc>
              <a:buClr>
                <a:schemeClr val="tx2"/>
              </a:buClr>
              <a:buSzPct val="80000"/>
            </a:pPr>
            <a:endParaRPr lang="en-US" altLang="ja-JP" sz="1400" b="1" dirty="0">
              <a:solidFill>
                <a:srgbClr val="000000"/>
              </a:solidFill>
            </a:endParaRPr>
          </a:p>
          <a:p>
            <a:pPr marL="180975" indent="-180975" algn="just">
              <a:lnSpc>
                <a:spcPct val="110000"/>
              </a:lnSpc>
              <a:spcBef>
                <a:spcPts val="600"/>
              </a:spcBef>
              <a:buClr>
                <a:schemeClr val="tx2"/>
              </a:buClr>
              <a:buSzPct val="80000"/>
              <a:buFont typeface="Wingdings" panose="05000000000000000000" pitchFamily="2" charset="2"/>
              <a:buChar char="l"/>
            </a:pPr>
            <a:r>
              <a:rPr lang="ja-JP" altLang="en-US" sz="1400" b="1" dirty="0">
                <a:solidFill>
                  <a:srgbClr val="000000"/>
                </a:solidFill>
              </a:rPr>
              <a:t>色の意味・イメージ</a:t>
            </a:r>
            <a:endParaRPr lang="en-US" altLang="ja-JP" sz="1400" b="1" dirty="0">
              <a:solidFill>
                <a:srgbClr val="000000"/>
              </a:solidFill>
            </a:endParaRPr>
          </a:p>
          <a:p>
            <a:pPr marL="177800" lvl="0">
              <a:lnSpc>
                <a:spcPct val="120000"/>
              </a:lnSpc>
              <a:defRPr/>
            </a:pPr>
            <a:r>
              <a:rPr lang="ja-JP" altLang="en-US" sz="1400" b="1" kern="0" dirty="0">
                <a:solidFill>
                  <a:schemeClr val="bg2"/>
                </a:solidFill>
              </a:rPr>
              <a:t>メイン　</a:t>
            </a:r>
            <a:r>
              <a:rPr lang="ja-JP" altLang="en-US" sz="1400" kern="0" dirty="0">
                <a:solidFill>
                  <a:schemeClr val="bg2"/>
                </a:solidFill>
              </a:rPr>
              <a:t>重要、未来、ポジティブ</a:t>
            </a:r>
          </a:p>
          <a:p>
            <a:pPr marL="177800" lvl="0">
              <a:lnSpc>
                <a:spcPct val="120000"/>
              </a:lnSpc>
              <a:defRPr/>
            </a:pPr>
            <a:r>
              <a:rPr lang="ja-JP" altLang="en-US" sz="1400" b="1" kern="0" dirty="0">
                <a:solidFill>
                  <a:schemeClr val="bg2"/>
                </a:solidFill>
              </a:rPr>
              <a:t>サブ　</a:t>
            </a:r>
            <a:r>
              <a:rPr lang="ja-JP" altLang="en-US" sz="1400" kern="0" dirty="0">
                <a:solidFill>
                  <a:schemeClr val="bg2"/>
                </a:solidFill>
              </a:rPr>
              <a:t>過去、現状、その他、ネガティブ</a:t>
            </a:r>
          </a:p>
          <a:p>
            <a:pPr marL="177800" lvl="0">
              <a:lnSpc>
                <a:spcPct val="120000"/>
              </a:lnSpc>
              <a:defRPr/>
            </a:pPr>
            <a:r>
              <a:rPr lang="ja-JP" altLang="en-US" sz="1400" b="1" kern="0" dirty="0">
                <a:solidFill>
                  <a:schemeClr val="bg2"/>
                </a:solidFill>
              </a:rPr>
              <a:t>アクセント</a:t>
            </a:r>
            <a:r>
              <a:rPr lang="ja-JP" altLang="en-US" sz="1400" b="1" kern="0" dirty="0">
                <a:solidFill>
                  <a:schemeClr val="accent6"/>
                </a:solidFill>
              </a:rPr>
              <a:t>　</a:t>
            </a:r>
            <a:r>
              <a:rPr lang="ja-JP" altLang="en-US" sz="1400" b="1" kern="0" dirty="0">
                <a:solidFill>
                  <a:srgbClr val="E80000"/>
                </a:solidFill>
              </a:rPr>
              <a:t>強調したい部分</a:t>
            </a:r>
            <a:r>
              <a:rPr lang="ja-JP" altLang="en-US" sz="1400" kern="0" dirty="0">
                <a:solidFill>
                  <a:srgbClr val="000000"/>
                </a:solidFill>
              </a:rPr>
              <a:t>にのみ使用</a:t>
            </a:r>
            <a:endParaRPr lang="en-US" altLang="ja-JP" sz="1400" b="1" kern="0" dirty="0">
              <a:solidFill>
                <a:srgbClr val="E63200"/>
              </a:solidFill>
            </a:endParaRPr>
          </a:p>
        </p:txBody>
      </p:sp>
      <p:sp>
        <p:nvSpPr>
          <p:cNvPr id="13" name="テキスト ボックス 12">
            <a:extLst>
              <a:ext uri="{FF2B5EF4-FFF2-40B4-BE49-F238E27FC236}">
                <a16:creationId xmlns:a16="http://schemas.microsoft.com/office/drawing/2014/main" id="{CDDC2A4A-D85F-F9B2-57EE-A8DBE83A624D}"/>
              </a:ext>
            </a:extLst>
          </p:cNvPr>
          <p:cNvSpPr txBox="1"/>
          <p:nvPr/>
        </p:nvSpPr>
        <p:spPr>
          <a:xfrm>
            <a:off x="5657352" y="2470684"/>
            <a:ext cx="1289548" cy="488225"/>
          </a:xfrm>
          <a:prstGeom prst="rect">
            <a:avLst/>
          </a:prstGeom>
          <a:solidFill>
            <a:schemeClr val="bg1"/>
          </a:solidFill>
        </p:spPr>
        <p:txBody>
          <a:bodyPr wrap="square" lIns="0" rIns="36000" rtlCol="0" anchor="ctr">
            <a:noAutofit/>
          </a:bodyPr>
          <a:lstStyle/>
          <a:p>
            <a:r>
              <a:rPr lang="ja-JP" altLang="en-US" sz="1733" b="1" dirty="0">
                <a:solidFill>
                  <a:schemeClr val="tx2"/>
                </a:solidFill>
              </a:rPr>
              <a:t>配色の割合</a:t>
            </a:r>
          </a:p>
        </p:txBody>
      </p:sp>
      <p:graphicFrame>
        <p:nvGraphicFramePr>
          <p:cNvPr id="15" name="グラフ 14">
            <a:extLst>
              <a:ext uri="{FF2B5EF4-FFF2-40B4-BE49-F238E27FC236}">
                <a16:creationId xmlns:a16="http://schemas.microsoft.com/office/drawing/2014/main" id="{FE1D2C23-6D2B-C6EE-2C48-E3E1E0931023}"/>
              </a:ext>
            </a:extLst>
          </p:cNvPr>
          <p:cNvGraphicFramePr/>
          <p:nvPr>
            <p:extLst>
              <p:ext uri="{D42A27DB-BD31-4B8C-83A1-F6EECF244321}">
                <p14:modId xmlns:p14="http://schemas.microsoft.com/office/powerpoint/2010/main" val="2427958905"/>
              </p:ext>
            </p:extLst>
          </p:nvPr>
        </p:nvGraphicFramePr>
        <p:xfrm>
          <a:off x="6135364" y="3354555"/>
          <a:ext cx="4998382" cy="1881923"/>
        </p:xfrm>
        <a:graphic>
          <a:graphicData uri="http://schemas.openxmlformats.org/drawingml/2006/chart">
            <c:chart xmlns:c="http://schemas.openxmlformats.org/drawingml/2006/chart" xmlns:r="http://schemas.openxmlformats.org/officeDocument/2006/relationships" r:id="rId3"/>
          </a:graphicData>
        </a:graphic>
      </p:graphicFrame>
      <p:grpSp>
        <p:nvGrpSpPr>
          <p:cNvPr id="84" name="グループ化 83">
            <a:extLst>
              <a:ext uri="{FF2B5EF4-FFF2-40B4-BE49-F238E27FC236}">
                <a16:creationId xmlns:a16="http://schemas.microsoft.com/office/drawing/2014/main" id="{7E22B2C5-3DE5-3A1D-9722-BD3717F640C0}"/>
              </a:ext>
            </a:extLst>
          </p:cNvPr>
          <p:cNvGrpSpPr/>
          <p:nvPr/>
        </p:nvGrpSpPr>
        <p:grpSpPr>
          <a:xfrm>
            <a:off x="803183" y="3021301"/>
            <a:ext cx="864000" cy="1222166"/>
            <a:chOff x="1220980" y="2941789"/>
            <a:chExt cx="864000" cy="1222166"/>
          </a:xfrm>
        </p:grpSpPr>
        <p:sp>
          <p:nvSpPr>
            <p:cNvPr id="7" name="正方形/長方形 6">
              <a:extLst>
                <a:ext uri="{FF2B5EF4-FFF2-40B4-BE49-F238E27FC236}">
                  <a16:creationId xmlns:a16="http://schemas.microsoft.com/office/drawing/2014/main" id="{698A3996-5E18-162A-32D4-5FB71FEDCE5D}"/>
                </a:ext>
              </a:extLst>
            </p:cNvPr>
            <p:cNvSpPr/>
            <p:nvPr userDrawn="1"/>
          </p:nvSpPr>
          <p:spPr>
            <a:xfrm>
              <a:off x="1220980" y="2941789"/>
              <a:ext cx="864000" cy="222091"/>
            </a:xfrm>
            <a:prstGeom prst="rect">
              <a:avLst/>
            </a:prstGeom>
          </p:spPr>
          <p:txBody>
            <a:bodyPr wrap="none" anchor="ctr">
              <a:noAutofit/>
            </a:bodyPr>
            <a:lstStyle/>
            <a:p>
              <a:pPr lvl="0" algn="ctr"/>
              <a:r>
                <a:rPr lang="en-US" altLang="ja-JP" sz="1333" dirty="0">
                  <a:solidFill>
                    <a:srgbClr val="000000"/>
                  </a:solidFill>
                </a:rPr>
                <a:t>1</a:t>
              </a:r>
              <a:r>
                <a:rPr lang="ja-JP" altLang="en-US" sz="1333" dirty="0">
                  <a:solidFill>
                    <a:srgbClr val="000000"/>
                  </a:solidFill>
                </a:rPr>
                <a:t>番色</a:t>
              </a:r>
              <a:endParaRPr lang="en-US" altLang="ja-JP" sz="1333" dirty="0">
                <a:solidFill>
                  <a:srgbClr val="000000"/>
                </a:solidFill>
              </a:endParaRPr>
            </a:p>
          </p:txBody>
        </p:sp>
        <p:sp>
          <p:nvSpPr>
            <p:cNvPr id="23" name="正方形/長方形 22">
              <a:extLst>
                <a:ext uri="{FF2B5EF4-FFF2-40B4-BE49-F238E27FC236}">
                  <a16:creationId xmlns:a16="http://schemas.microsoft.com/office/drawing/2014/main" id="{8B8F68AF-978E-4E9E-2E4F-F628E7EF029D}"/>
                </a:ext>
              </a:extLst>
            </p:cNvPr>
            <p:cNvSpPr/>
            <p:nvPr userDrawn="1"/>
          </p:nvSpPr>
          <p:spPr>
            <a:xfrm>
              <a:off x="1234506" y="3327006"/>
              <a:ext cx="836949" cy="83694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85" name="グループ化 84">
            <a:extLst>
              <a:ext uri="{FF2B5EF4-FFF2-40B4-BE49-F238E27FC236}">
                <a16:creationId xmlns:a16="http://schemas.microsoft.com/office/drawing/2014/main" id="{2E4EF394-E990-CADD-AA60-D37694BCA5C2}"/>
              </a:ext>
            </a:extLst>
          </p:cNvPr>
          <p:cNvGrpSpPr/>
          <p:nvPr/>
        </p:nvGrpSpPr>
        <p:grpSpPr>
          <a:xfrm>
            <a:off x="1928468" y="3021301"/>
            <a:ext cx="864000" cy="1222166"/>
            <a:chOff x="2362498" y="2941789"/>
            <a:chExt cx="864000" cy="1222166"/>
          </a:xfrm>
        </p:grpSpPr>
        <p:sp>
          <p:nvSpPr>
            <p:cNvPr id="2" name="正方形/長方形 1">
              <a:extLst>
                <a:ext uri="{FF2B5EF4-FFF2-40B4-BE49-F238E27FC236}">
                  <a16:creationId xmlns:a16="http://schemas.microsoft.com/office/drawing/2014/main" id="{CC9F5634-F257-CE0F-C62C-9D099A0E3EF3}"/>
                </a:ext>
              </a:extLst>
            </p:cNvPr>
            <p:cNvSpPr/>
            <p:nvPr userDrawn="1"/>
          </p:nvSpPr>
          <p:spPr>
            <a:xfrm>
              <a:off x="2362498" y="2941789"/>
              <a:ext cx="864000" cy="222091"/>
            </a:xfrm>
            <a:prstGeom prst="rect">
              <a:avLst/>
            </a:prstGeom>
          </p:spPr>
          <p:txBody>
            <a:bodyPr wrap="none" anchor="ctr">
              <a:noAutofit/>
            </a:bodyPr>
            <a:lstStyle/>
            <a:p>
              <a:pPr lvl="0" algn="ctr"/>
              <a:r>
                <a:rPr lang="en-US" altLang="ja-JP" sz="1333" dirty="0">
                  <a:solidFill>
                    <a:srgbClr val="000000"/>
                  </a:solidFill>
                </a:rPr>
                <a:t>2</a:t>
              </a:r>
              <a:r>
                <a:rPr lang="ja-JP" altLang="en-US" sz="1333" dirty="0">
                  <a:solidFill>
                    <a:srgbClr val="000000"/>
                  </a:solidFill>
                </a:rPr>
                <a:t>番色</a:t>
              </a:r>
              <a:endParaRPr lang="en-US" altLang="ja-JP" sz="1333" dirty="0">
                <a:solidFill>
                  <a:srgbClr val="000000"/>
                </a:solidFill>
              </a:endParaRPr>
            </a:p>
          </p:txBody>
        </p:sp>
        <p:sp>
          <p:nvSpPr>
            <p:cNvPr id="24" name="正方形/長方形 23">
              <a:extLst>
                <a:ext uri="{FF2B5EF4-FFF2-40B4-BE49-F238E27FC236}">
                  <a16:creationId xmlns:a16="http://schemas.microsoft.com/office/drawing/2014/main" id="{727E8061-7A92-A5C2-437E-0632256ACF1F}"/>
                </a:ext>
              </a:extLst>
            </p:cNvPr>
            <p:cNvSpPr/>
            <p:nvPr userDrawn="1"/>
          </p:nvSpPr>
          <p:spPr>
            <a:xfrm>
              <a:off x="2376024" y="3327006"/>
              <a:ext cx="836949" cy="83694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ja-JP" altLang="en-US" dirty="0"/>
            </a:p>
          </p:txBody>
        </p:sp>
      </p:grpSp>
      <p:grpSp>
        <p:nvGrpSpPr>
          <p:cNvPr id="86" name="グループ化 85">
            <a:extLst>
              <a:ext uri="{FF2B5EF4-FFF2-40B4-BE49-F238E27FC236}">
                <a16:creationId xmlns:a16="http://schemas.microsoft.com/office/drawing/2014/main" id="{44C1D67A-840B-806F-129A-894DF1A8E3D2}"/>
              </a:ext>
            </a:extLst>
          </p:cNvPr>
          <p:cNvGrpSpPr/>
          <p:nvPr/>
        </p:nvGrpSpPr>
        <p:grpSpPr>
          <a:xfrm>
            <a:off x="3057085" y="3021301"/>
            <a:ext cx="864000" cy="1222166"/>
            <a:chOff x="3512785" y="2941789"/>
            <a:chExt cx="864000" cy="1222166"/>
          </a:xfrm>
        </p:grpSpPr>
        <p:sp>
          <p:nvSpPr>
            <p:cNvPr id="6" name="正方形/長方形 5">
              <a:extLst>
                <a:ext uri="{FF2B5EF4-FFF2-40B4-BE49-F238E27FC236}">
                  <a16:creationId xmlns:a16="http://schemas.microsoft.com/office/drawing/2014/main" id="{CFCDFDDE-3DED-7F70-CA27-D39D9634C912}"/>
                </a:ext>
              </a:extLst>
            </p:cNvPr>
            <p:cNvSpPr/>
            <p:nvPr userDrawn="1"/>
          </p:nvSpPr>
          <p:spPr>
            <a:xfrm>
              <a:off x="3512785" y="2941789"/>
              <a:ext cx="864000" cy="222091"/>
            </a:xfrm>
            <a:prstGeom prst="rect">
              <a:avLst/>
            </a:prstGeom>
          </p:spPr>
          <p:txBody>
            <a:bodyPr wrap="none" lIns="0" tIns="0" rIns="0" bIns="0" anchor="ctr">
              <a:noAutofit/>
            </a:bodyPr>
            <a:lstStyle/>
            <a:p>
              <a:pPr lvl="0" algn="ctr"/>
              <a:r>
                <a:rPr lang="en-US" altLang="ja-JP" sz="1333" dirty="0">
                  <a:solidFill>
                    <a:srgbClr val="000000"/>
                  </a:solidFill>
                </a:rPr>
                <a:t>3</a:t>
              </a:r>
              <a:r>
                <a:rPr lang="ja-JP" altLang="en-US" sz="1333" dirty="0">
                  <a:solidFill>
                    <a:srgbClr val="000000"/>
                  </a:solidFill>
                </a:rPr>
                <a:t>番色</a:t>
              </a:r>
              <a:endParaRPr lang="en-US" altLang="ja-JP" sz="1333" dirty="0">
                <a:solidFill>
                  <a:srgbClr val="000000"/>
                </a:solidFill>
              </a:endParaRPr>
            </a:p>
          </p:txBody>
        </p:sp>
        <p:sp>
          <p:nvSpPr>
            <p:cNvPr id="25" name="正方形/長方形 24">
              <a:extLst>
                <a:ext uri="{FF2B5EF4-FFF2-40B4-BE49-F238E27FC236}">
                  <a16:creationId xmlns:a16="http://schemas.microsoft.com/office/drawing/2014/main" id="{CB6AC1F2-5DB7-9BEE-813A-91E8BCAE7BB4}"/>
                </a:ext>
              </a:extLst>
            </p:cNvPr>
            <p:cNvSpPr/>
            <p:nvPr userDrawn="1"/>
          </p:nvSpPr>
          <p:spPr>
            <a:xfrm>
              <a:off x="3526311" y="3327006"/>
              <a:ext cx="836949" cy="83694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87" name="グループ化 86">
            <a:extLst>
              <a:ext uri="{FF2B5EF4-FFF2-40B4-BE49-F238E27FC236}">
                <a16:creationId xmlns:a16="http://schemas.microsoft.com/office/drawing/2014/main" id="{C75F26F8-3D19-61A7-2477-E5C97C8030CB}"/>
              </a:ext>
            </a:extLst>
          </p:cNvPr>
          <p:cNvGrpSpPr/>
          <p:nvPr/>
        </p:nvGrpSpPr>
        <p:grpSpPr>
          <a:xfrm>
            <a:off x="799968" y="4500556"/>
            <a:ext cx="864000" cy="1222166"/>
            <a:chOff x="1780106" y="4421044"/>
            <a:chExt cx="864000" cy="1222166"/>
          </a:xfrm>
        </p:grpSpPr>
        <p:sp>
          <p:nvSpPr>
            <p:cNvPr id="10" name="正方形/長方形 9">
              <a:extLst>
                <a:ext uri="{FF2B5EF4-FFF2-40B4-BE49-F238E27FC236}">
                  <a16:creationId xmlns:a16="http://schemas.microsoft.com/office/drawing/2014/main" id="{890E23AB-50DC-9AB0-0344-2AE7E86CF5AA}"/>
                </a:ext>
              </a:extLst>
            </p:cNvPr>
            <p:cNvSpPr/>
            <p:nvPr userDrawn="1"/>
          </p:nvSpPr>
          <p:spPr>
            <a:xfrm>
              <a:off x="1780106" y="4421044"/>
              <a:ext cx="864000" cy="222091"/>
            </a:xfrm>
            <a:prstGeom prst="rect">
              <a:avLst/>
            </a:prstGeom>
          </p:spPr>
          <p:txBody>
            <a:bodyPr wrap="square" lIns="0" tIns="0" rIns="0" bIns="0" anchor="ctr">
              <a:noAutofit/>
            </a:bodyPr>
            <a:lstStyle/>
            <a:p>
              <a:pPr lvl="0" algn="ctr"/>
              <a:r>
                <a:rPr lang="en-US" altLang="ja-JP" sz="1333" dirty="0">
                  <a:solidFill>
                    <a:srgbClr val="000000"/>
                  </a:solidFill>
                </a:rPr>
                <a:t>5</a:t>
              </a:r>
              <a:r>
                <a:rPr lang="ja-JP" altLang="en-US" sz="1333" dirty="0">
                  <a:solidFill>
                    <a:srgbClr val="000000"/>
                  </a:solidFill>
                </a:rPr>
                <a:t>番色</a:t>
              </a:r>
              <a:endParaRPr lang="en-US" altLang="ja-JP" sz="1333" dirty="0">
                <a:solidFill>
                  <a:srgbClr val="000000"/>
                </a:solidFill>
              </a:endParaRPr>
            </a:p>
          </p:txBody>
        </p:sp>
        <p:sp>
          <p:nvSpPr>
            <p:cNvPr id="26" name="正方形/長方形 25">
              <a:extLst>
                <a:ext uri="{FF2B5EF4-FFF2-40B4-BE49-F238E27FC236}">
                  <a16:creationId xmlns:a16="http://schemas.microsoft.com/office/drawing/2014/main" id="{80947BE1-6350-9B42-7EF4-DDAD36D1006C}"/>
                </a:ext>
              </a:extLst>
            </p:cNvPr>
            <p:cNvSpPr/>
            <p:nvPr userDrawn="1"/>
          </p:nvSpPr>
          <p:spPr>
            <a:xfrm>
              <a:off x="1793632" y="4806261"/>
              <a:ext cx="836949" cy="83694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ja-JP" altLang="en-US" dirty="0"/>
            </a:p>
          </p:txBody>
        </p:sp>
      </p:grpSp>
      <p:grpSp>
        <p:nvGrpSpPr>
          <p:cNvPr id="88" name="グループ化 87">
            <a:extLst>
              <a:ext uri="{FF2B5EF4-FFF2-40B4-BE49-F238E27FC236}">
                <a16:creationId xmlns:a16="http://schemas.microsoft.com/office/drawing/2014/main" id="{231F62DF-FF3E-EF95-C3FA-1E591C3BD28C}"/>
              </a:ext>
            </a:extLst>
          </p:cNvPr>
          <p:cNvGrpSpPr/>
          <p:nvPr/>
        </p:nvGrpSpPr>
        <p:grpSpPr>
          <a:xfrm>
            <a:off x="3057085" y="4500556"/>
            <a:ext cx="864000" cy="1222166"/>
            <a:chOff x="2973906" y="4421044"/>
            <a:chExt cx="864000" cy="1222166"/>
          </a:xfrm>
        </p:grpSpPr>
        <p:sp>
          <p:nvSpPr>
            <p:cNvPr id="82" name="正方形/長方形 81">
              <a:extLst>
                <a:ext uri="{FF2B5EF4-FFF2-40B4-BE49-F238E27FC236}">
                  <a16:creationId xmlns:a16="http://schemas.microsoft.com/office/drawing/2014/main" id="{16824BF5-46C3-6797-27D5-E497777DDD57}"/>
                </a:ext>
              </a:extLst>
            </p:cNvPr>
            <p:cNvSpPr/>
            <p:nvPr userDrawn="1"/>
          </p:nvSpPr>
          <p:spPr>
            <a:xfrm>
              <a:off x="2973906" y="4421044"/>
              <a:ext cx="864000" cy="222091"/>
            </a:xfrm>
            <a:prstGeom prst="rect">
              <a:avLst/>
            </a:prstGeom>
          </p:spPr>
          <p:txBody>
            <a:bodyPr wrap="square" lIns="0" tIns="0" rIns="0" bIns="0" anchor="ctr">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ja-JP" altLang="en-US" sz="1333" dirty="0">
                  <a:solidFill>
                    <a:srgbClr val="000000"/>
                  </a:solidFill>
                </a:rPr>
                <a:t>黒</a:t>
              </a:r>
              <a:endParaRPr lang="ja-JP" altLang="en-US" sz="1200" dirty="0">
                <a:solidFill>
                  <a:schemeClr val="accent2"/>
                </a:solidFill>
              </a:endParaRPr>
            </a:p>
          </p:txBody>
        </p:sp>
        <p:sp>
          <p:nvSpPr>
            <p:cNvPr id="83" name="正方形/長方形 82">
              <a:extLst>
                <a:ext uri="{FF2B5EF4-FFF2-40B4-BE49-F238E27FC236}">
                  <a16:creationId xmlns:a16="http://schemas.microsoft.com/office/drawing/2014/main" id="{4B14FB31-A10E-2C03-841F-6CD1E96AE154}"/>
                </a:ext>
              </a:extLst>
            </p:cNvPr>
            <p:cNvSpPr/>
            <p:nvPr userDrawn="1"/>
          </p:nvSpPr>
          <p:spPr>
            <a:xfrm>
              <a:off x="2987432" y="4806261"/>
              <a:ext cx="836949" cy="836949"/>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ja-JP" altLang="en-US"/>
            </a:p>
          </p:txBody>
        </p:sp>
      </p:grpSp>
      <p:sp>
        <p:nvSpPr>
          <p:cNvPr id="136" name="テキスト ボックス 135">
            <a:extLst>
              <a:ext uri="{FF2B5EF4-FFF2-40B4-BE49-F238E27FC236}">
                <a16:creationId xmlns:a16="http://schemas.microsoft.com/office/drawing/2014/main" id="{99423783-A6A6-320E-FCE1-02804AB455D2}"/>
              </a:ext>
            </a:extLst>
          </p:cNvPr>
          <p:cNvSpPr txBox="1"/>
          <p:nvPr/>
        </p:nvSpPr>
        <p:spPr>
          <a:xfrm>
            <a:off x="812800" y="1274131"/>
            <a:ext cx="10566400" cy="1080000"/>
          </a:xfrm>
          <a:prstGeom prst="rect">
            <a:avLst/>
          </a:prstGeom>
          <a:solidFill>
            <a:schemeClr val="bg1">
              <a:lumMod val="95000"/>
            </a:schemeClr>
          </a:solidFill>
        </p:spPr>
        <p:txBody>
          <a:bodyPr wrap="none" lIns="0" tIns="0" rIns="0" bIns="0" rtlCol="0" anchor="ctr">
            <a:noAutofit/>
          </a:bodyPr>
          <a:lstStyle>
            <a:defPPr>
              <a:defRPr lang="ja-JP"/>
            </a:defPPr>
            <a:lvl1pPr algn="ctr">
              <a:lnSpc>
                <a:spcPct val="120000"/>
              </a:lnSpc>
              <a:defRPr sz="1600"/>
            </a:lvl1pPr>
          </a:lstStyle>
          <a:p>
            <a:pPr lvl="0"/>
            <a:r>
              <a:rPr kumimoji="1" lang="ja-JP" altLang="en-US" sz="1500" b="0" i="0" u="none" strike="noStrike" kern="1200" cap="none" spc="0" normalizeH="0" baseline="0" noProof="0" dirty="0">
                <a:ln>
                  <a:noFill/>
                </a:ln>
                <a:solidFill>
                  <a:srgbClr val="000000"/>
                </a:solidFill>
                <a:effectLst/>
                <a:uLnTx/>
                <a:uFillTx/>
                <a:latin typeface="游ゴシック Medium"/>
                <a:ea typeface="游ゴシック Medium"/>
                <a:cs typeface="+mn-cs"/>
              </a:rPr>
              <a:t>コーポレートカラーを中心にカラーを設定しています。</a:t>
            </a:r>
            <a:br>
              <a:rPr kumimoji="1" lang="en-US" altLang="ja-JP" sz="1500" b="0" i="0" u="none" strike="noStrike" kern="1200" cap="none" spc="0" normalizeH="0" baseline="0" noProof="0" dirty="0">
                <a:ln>
                  <a:noFill/>
                </a:ln>
                <a:solidFill>
                  <a:srgbClr val="000000"/>
                </a:solidFill>
                <a:effectLst/>
                <a:uLnTx/>
                <a:uFillTx/>
                <a:latin typeface="游ゴシック Medium"/>
                <a:ea typeface="游ゴシック Medium"/>
                <a:cs typeface="+mn-cs"/>
              </a:rPr>
            </a:br>
            <a:r>
              <a:rPr kumimoji="1" lang="ja-JP" altLang="en-US" sz="1800" b="1" i="0" u="none" strike="noStrike" kern="1200" cap="none" spc="0" normalizeH="0" baseline="0" noProof="0" dirty="0">
                <a:ln>
                  <a:noFill/>
                </a:ln>
                <a:solidFill>
                  <a:srgbClr val="E80000"/>
                </a:solidFill>
                <a:effectLst/>
                <a:uLnTx/>
                <a:uFillTx/>
                <a:latin typeface="游ゴシック Medium"/>
                <a:ea typeface="游ゴシック Medium"/>
                <a:cs typeface="+mn-cs"/>
              </a:rPr>
              <a:t>テーマで設定されているカラー</a:t>
            </a:r>
            <a:r>
              <a:rPr kumimoji="1" lang="ja-JP" altLang="en-US" sz="1500" b="0" i="0" u="none" strike="noStrike" kern="1200" cap="none" spc="0" normalizeH="0" baseline="0" noProof="0" dirty="0">
                <a:ln>
                  <a:noFill/>
                </a:ln>
                <a:solidFill>
                  <a:srgbClr val="000000"/>
                </a:solidFill>
                <a:effectLst/>
                <a:uLnTx/>
                <a:uFillTx/>
                <a:latin typeface="游ゴシック Medium"/>
                <a:ea typeface="游ゴシック Medium"/>
                <a:cs typeface="+mn-cs"/>
              </a:rPr>
              <a:t>、もしくは </a:t>
            </a:r>
            <a:r>
              <a:rPr kumimoji="1" lang="ja-JP" altLang="en-US" sz="1800" b="1" i="0" u="none" strike="noStrike" kern="1200" cap="none" spc="0" normalizeH="0" baseline="0" noProof="0" dirty="0">
                <a:ln>
                  <a:noFill/>
                </a:ln>
                <a:solidFill>
                  <a:srgbClr val="E80000"/>
                </a:solidFill>
                <a:effectLst/>
                <a:uLnTx/>
                <a:uFillTx/>
                <a:latin typeface="游ゴシック Medium"/>
                <a:ea typeface="游ゴシック Medium"/>
                <a:cs typeface="+mn-cs"/>
              </a:rPr>
              <a:t>ページ左外に配置されたカラーパレット </a:t>
            </a:r>
            <a:r>
              <a:rPr kumimoji="1" lang="ja-JP" altLang="en-US" sz="1500" b="0" i="0" u="none" strike="noStrike" kern="1200" cap="none" spc="0" normalizeH="0" baseline="0" noProof="0" dirty="0">
                <a:ln>
                  <a:noFill/>
                </a:ln>
                <a:solidFill>
                  <a:srgbClr val="000000"/>
                </a:solidFill>
                <a:effectLst/>
                <a:uLnTx/>
                <a:uFillTx/>
                <a:latin typeface="游ゴシック Medium"/>
                <a:ea typeface="游ゴシック Medium"/>
                <a:cs typeface="+mn-cs"/>
              </a:rPr>
              <a:t>より選択してください。</a:t>
            </a:r>
            <a:br>
              <a:rPr kumimoji="1" lang="en-US" altLang="ja-JP" sz="1500" b="0" i="0" u="none" strike="noStrike" kern="1200" cap="none" spc="0" normalizeH="0" baseline="0" noProof="0" dirty="0">
                <a:ln>
                  <a:noFill/>
                </a:ln>
                <a:solidFill>
                  <a:srgbClr val="000000"/>
                </a:solidFill>
                <a:effectLst/>
                <a:uLnTx/>
                <a:uFillTx/>
                <a:latin typeface="游ゴシック Medium"/>
                <a:ea typeface="游ゴシック Medium"/>
                <a:cs typeface="+mn-cs"/>
              </a:rPr>
            </a:br>
            <a:r>
              <a:rPr kumimoji="1" lang="ja-JP" altLang="en-US" sz="1500" b="0" i="0" u="none" strike="noStrike" kern="1200" cap="none" spc="0" normalizeH="0" baseline="0" noProof="0" dirty="0">
                <a:ln>
                  <a:noFill/>
                </a:ln>
                <a:solidFill>
                  <a:srgbClr val="000000"/>
                </a:solidFill>
                <a:effectLst/>
                <a:uLnTx/>
                <a:uFillTx/>
                <a:latin typeface="游ゴシック Medium"/>
                <a:ea typeface="游ゴシック Medium"/>
                <a:cs typeface="+mn-cs"/>
              </a:rPr>
              <a:t>色数が足りない場合は、カラーパレットに近い色を選定してください。</a:t>
            </a:r>
            <a:endParaRPr kumimoji="1" lang="ja-JP" altLang="en-US" sz="1800" b="1" kern="1200" dirty="0">
              <a:solidFill>
                <a:srgbClr val="E63200"/>
              </a:solidFill>
              <a:latin typeface="+mn-lt"/>
              <a:ea typeface="+mn-ea"/>
              <a:cs typeface="+mn-cs"/>
            </a:endParaRPr>
          </a:p>
        </p:txBody>
      </p:sp>
      <p:grpSp>
        <p:nvGrpSpPr>
          <p:cNvPr id="137" name="グループ化 136">
            <a:extLst>
              <a:ext uri="{FF2B5EF4-FFF2-40B4-BE49-F238E27FC236}">
                <a16:creationId xmlns:a16="http://schemas.microsoft.com/office/drawing/2014/main" id="{FB0DDECF-E66C-8DC7-B2DB-1258FA6977B7}"/>
              </a:ext>
            </a:extLst>
          </p:cNvPr>
          <p:cNvGrpSpPr/>
          <p:nvPr/>
        </p:nvGrpSpPr>
        <p:grpSpPr>
          <a:xfrm>
            <a:off x="4157813" y="3018164"/>
            <a:ext cx="864000" cy="1222166"/>
            <a:chOff x="3512785" y="2941789"/>
            <a:chExt cx="864000" cy="1222166"/>
          </a:xfrm>
        </p:grpSpPr>
        <p:sp>
          <p:nvSpPr>
            <p:cNvPr id="138" name="正方形/長方形 137">
              <a:extLst>
                <a:ext uri="{FF2B5EF4-FFF2-40B4-BE49-F238E27FC236}">
                  <a16:creationId xmlns:a16="http://schemas.microsoft.com/office/drawing/2014/main" id="{135A70BA-FD09-AE59-901C-8BBC9944FEAA}"/>
                </a:ext>
              </a:extLst>
            </p:cNvPr>
            <p:cNvSpPr/>
            <p:nvPr userDrawn="1"/>
          </p:nvSpPr>
          <p:spPr>
            <a:xfrm>
              <a:off x="3512785" y="2941789"/>
              <a:ext cx="864000" cy="222091"/>
            </a:xfrm>
            <a:prstGeom prst="rect">
              <a:avLst/>
            </a:prstGeom>
          </p:spPr>
          <p:txBody>
            <a:bodyPr wrap="none" lIns="0" tIns="0" rIns="0" bIns="0" anchor="ctr">
              <a:noAutofit/>
            </a:bodyPr>
            <a:lstStyle/>
            <a:p>
              <a:pPr lvl="0" algn="ctr"/>
              <a:r>
                <a:rPr lang="en-US" altLang="ja-JP" sz="1333" dirty="0">
                  <a:solidFill>
                    <a:srgbClr val="000000"/>
                  </a:solidFill>
                </a:rPr>
                <a:t>4</a:t>
              </a:r>
              <a:r>
                <a:rPr lang="ja-JP" altLang="en-US" sz="1333" dirty="0">
                  <a:solidFill>
                    <a:srgbClr val="000000"/>
                  </a:solidFill>
                </a:rPr>
                <a:t>番色</a:t>
              </a:r>
              <a:endParaRPr lang="en-US" altLang="ja-JP" sz="1333" dirty="0">
                <a:solidFill>
                  <a:srgbClr val="000000"/>
                </a:solidFill>
              </a:endParaRPr>
            </a:p>
          </p:txBody>
        </p:sp>
        <p:sp>
          <p:nvSpPr>
            <p:cNvPr id="139" name="正方形/長方形 138">
              <a:extLst>
                <a:ext uri="{FF2B5EF4-FFF2-40B4-BE49-F238E27FC236}">
                  <a16:creationId xmlns:a16="http://schemas.microsoft.com/office/drawing/2014/main" id="{529312C2-C128-2419-07E4-9CBE2E69E5AD}"/>
                </a:ext>
              </a:extLst>
            </p:cNvPr>
            <p:cNvSpPr/>
            <p:nvPr userDrawn="1"/>
          </p:nvSpPr>
          <p:spPr>
            <a:xfrm>
              <a:off x="3526311" y="3327006"/>
              <a:ext cx="836949" cy="83694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71" name="グループ化 70">
            <a:extLst>
              <a:ext uri="{FF2B5EF4-FFF2-40B4-BE49-F238E27FC236}">
                <a16:creationId xmlns:a16="http://schemas.microsoft.com/office/drawing/2014/main" id="{E34B3636-8FF4-0D38-AC90-BA81108DDEA9}"/>
              </a:ext>
            </a:extLst>
          </p:cNvPr>
          <p:cNvGrpSpPr/>
          <p:nvPr/>
        </p:nvGrpSpPr>
        <p:grpSpPr>
          <a:xfrm>
            <a:off x="1928468" y="4500556"/>
            <a:ext cx="864000" cy="1222166"/>
            <a:chOff x="1780106" y="4421044"/>
            <a:chExt cx="864000" cy="1222166"/>
          </a:xfrm>
        </p:grpSpPr>
        <p:sp>
          <p:nvSpPr>
            <p:cNvPr id="72" name="正方形/長方形 71">
              <a:extLst>
                <a:ext uri="{FF2B5EF4-FFF2-40B4-BE49-F238E27FC236}">
                  <a16:creationId xmlns:a16="http://schemas.microsoft.com/office/drawing/2014/main" id="{63DC4372-D576-21A6-6D73-3C225B512430}"/>
                </a:ext>
              </a:extLst>
            </p:cNvPr>
            <p:cNvSpPr/>
            <p:nvPr userDrawn="1"/>
          </p:nvSpPr>
          <p:spPr>
            <a:xfrm>
              <a:off x="1780106" y="4421044"/>
              <a:ext cx="864000" cy="222091"/>
            </a:xfrm>
            <a:prstGeom prst="rect">
              <a:avLst/>
            </a:prstGeom>
          </p:spPr>
          <p:txBody>
            <a:bodyPr wrap="square" lIns="0" tIns="0" rIns="0" bIns="0" anchor="ctr">
              <a:noAutofit/>
            </a:bodyPr>
            <a:lstStyle/>
            <a:p>
              <a:pPr lvl="0" algn="ctr" defTabSz="609585">
                <a:defRPr/>
              </a:pPr>
              <a:r>
                <a:rPr lang="ja-JP" altLang="en-US" sz="1333" dirty="0">
                  <a:solidFill>
                    <a:srgbClr val="000000"/>
                  </a:solidFill>
                </a:rPr>
                <a:t>アクセント</a:t>
              </a:r>
              <a:endParaRPr lang="ja-JP" altLang="en-US" sz="1200" dirty="0">
                <a:solidFill>
                  <a:schemeClr val="accent2"/>
                </a:solidFill>
              </a:endParaRPr>
            </a:p>
          </p:txBody>
        </p:sp>
        <p:sp>
          <p:nvSpPr>
            <p:cNvPr id="73" name="正方形/長方形 72">
              <a:extLst>
                <a:ext uri="{FF2B5EF4-FFF2-40B4-BE49-F238E27FC236}">
                  <a16:creationId xmlns:a16="http://schemas.microsoft.com/office/drawing/2014/main" id="{F11EDC61-440E-D950-7DF0-E055BFFEF4F2}"/>
                </a:ext>
              </a:extLst>
            </p:cNvPr>
            <p:cNvSpPr/>
            <p:nvPr userDrawn="1"/>
          </p:nvSpPr>
          <p:spPr>
            <a:xfrm>
              <a:off x="1793632" y="4806261"/>
              <a:ext cx="836949" cy="83694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ja-JP" altLang="en-US"/>
            </a:p>
          </p:txBody>
        </p:sp>
      </p:grpSp>
      <p:grpSp>
        <p:nvGrpSpPr>
          <p:cNvPr id="81" name="グループ化 80">
            <a:extLst>
              <a:ext uri="{FF2B5EF4-FFF2-40B4-BE49-F238E27FC236}">
                <a16:creationId xmlns:a16="http://schemas.microsoft.com/office/drawing/2014/main" id="{590B4DFA-1058-F0C6-57E9-F93DC7D605CF}"/>
              </a:ext>
            </a:extLst>
          </p:cNvPr>
          <p:cNvGrpSpPr/>
          <p:nvPr/>
        </p:nvGrpSpPr>
        <p:grpSpPr>
          <a:xfrm>
            <a:off x="6153150" y="3639228"/>
            <a:ext cx="4962374" cy="328295"/>
            <a:chOff x="6153150" y="3368253"/>
            <a:chExt cx="4962374" cy="328295"/>
          </a:xfrm>
        </p:grpSpPr>
        <p:sp>
          <p:nvSpPr>
            <p:cNvPr id="16" name="正方形/長方形 15">
              <a:extLst>
                <a:ext uri="{FF2B5EF4-FFF2-40B4-BE49-F238E27FC236}">
                  <a16:creationId xmlns:a16="http://schemas.microsoft.com/office/drawing/2014/main" id="{D8A9E2F6-1819-ADE9-4A72-9B6892430AF4}"/>
                </a:ext>
              </a:extLst>
            </p:cNvPr>
            <p:cNvSpPr/>
            <p:nvPr/>
          </p:nvSpPr>
          <p:spPr>
            <a:xfrm>
              <a:off x="6153150" y="3368253"/>
              <a:ext cx="2781300" cy="328295"/>
            </a:xfrm>
            <a:prstGeom prst="rect">
              <a:avLst/>
            </a:prstGeom>
            <a:ln>
              <a:noFill/>
            </a:ln>
          </p:spPr>
          <p:txBody>
            <a:bodyPr wrap="square" lIns="0" tIns="0" rIns="0" bIns="0">
              <a:noAutofit/>
            </a:bodyPr>
            <a:lstStyle/>
            <a:p>
              <a:pPr algn="ctr"/>
              <a:r>
                <a:rPr lang="en-US" altLang="ja-JP" sz="1467" dirty="0">
                  <a:solidFill>
                    <a:schemeClr val="bg2"/>
                  </a:solidFill>
                </a:rPr>
                <a:t>60</a:t>
              </a:r>
              <a:r>
                <a:rPr lang="en-US" altLang="ja-JP" sz="1100" dirty="0">
                  <a:solidFill>
                    <a:schemeClr val="bg2"/>
                  </a:solidFill>
                </a:rPr>
                <a:t>%</a:t>
              </a:r>
              <a:endParaRPr lang="ja-JP" altLang="en-US" sz="2133" dirty="0">
                <a:solidFill>
                  <a:schemeClr val="bg2"/>
                </a:solidFill>
              </a:endParaRPr>
            </a:p>
          </p:txBody>
        </p:sp>
        <p:sp>
          <p:nvSpPr>
            <p:cNvPr id="140" name="正方形/長方形 139">
              <a:extLst>
                <a:ext uri="{FF2B5EF4-FFF2-40B4-BE49-F238E27FC236}">
                  <a16:creationId xmlns:a16="http://schemas.microsoft.com/office/drawing/2014/main" id="{D7D52B51-195D-CB90-6EBF-E99368C65628}"/>
                </a:ext>
              </a:extLst>
            </p:cNvPr>
            <p:cNvSpPr/>
            <p:nvPr/>
          </p:nvSpPr>
          <p:spPr>
            <a:xfrm>
              <a:off x="8915400" y="3368253"/>
              <a:ext cx="733425" cy="328295"/>
            </a:xfrm>
            <a:prstGeom prst="rect">
              <a:avLst/>
            </a:prstGeom>
            <a:ln>
              <a:noFill/>
            </a:ln>
          </p:spPr>
          <p:txBody>
            <a:bodyPr wrap="square" lIns="0" tIns="0" rIns="0" bIns="0">
              <a:noAutofit/>
            </a:bodyPr>
            <a:lstStyle/>
            <a:p>
              <a:pPr algn="ctr"/>
              <a:r>
                <a:rPr lang="en-US" altLang="ja-JP" sz="1467" dirty="0">
                  <a:solidFill>
                    <a:schemeClr val="bg2"/>
                  </a:solidFill>
                </a:rPr>
                <a:t>20</a:t>
              </a:r>
              <a:r>
                <a:rPr lang="en-US" altLang="ja-JP" sz="1100" dirty="0">
                  <a:solidFill>
                    <a:schemeClr val="bg2"/>
                  </a:solidFill>
                </a:rPr>
                <a:t>%</a:t>
              </a:r>
              <a:endParaRPr lang="ja-JP" altLang="en-US" sz="1100" dirty="0">
                <a:solidFill>
                  <a:schemeClr val="bg2"/>
                </a:solidFill>
              </a:endParaRPr>
            </a:p>
          </p:txBody>
        </p:sp>
        <p:sp>
          <p:nvSpPr>
            <p:cNvPr id="141" name="正方形/長方形 140">
              <a:extLst>
                <a:ext uri="{FF2B5EF4-FFF2-40B4-BE49-F238E27FC236}">
                  <a16:creationId xmlns:a16="http://schemas.microsoft.com/office/drawing/2014/main" id="{B130614E-AC70-B472-36EB-8232AF3E0D75}"/>
                </a:ext>
              </a:extLst>
            </p:cNvPr>
            <p:cNvSpPr/>
            <p:nvPr/>
          </p:nvSpPr>
          <p:spPr>
            <a:xfrm>
              <a:off x="9570638" y="3368253"/>
              <a:ext cx="735411" cy="328295"/>
            </a:xfrm>
            <a:prstGeom prst="rect">
              <a:avLst/>
            </a:prstGeom>
            <a:ln>
              <a:noFill/>
            </a:ln>
          </p:spPr>
          <p:txBody>
            <a:bodyPr wrap="square" lIns="0" tIns="0" rIns="0" bIns="0">
              <a:noAutofit/>
            </a:bodyPr>
            <a:lstStyle/>
            <a:p>
              <a:pPr algn="ctr"/>
              <a:r>
                <a:rPr lang="en-US" altLang="ja-JP" sz="1467" dirty="0">
                  <a:solidFill>
                    <a:schemeClr val="bg2"/>
                  </a:solidFill>
                </a:rPr>
                <a:t>15</a:t>
              </a:r>
              <a:r>
                <a:rPr lang="en-US" altLang="ja-JP" sz="1100" dirty="0">
                  <a:solidFill>
                    <a:schemeClr val="bg2"/>
                  </a:solidFill>
                </a:rPr>
                <a:t>%</a:t>
              </a:r>
              <a:endParaRPr lang="ja-JP" altLang="en-US" sz="1100" dirty="0">
                <a:solidFill>
                  <a:schemeClr val="bg2"/>
                </a:solidFill>
              </a:endParaRPr>
            </a:p>
          </p:txBody>
        </p:sp>
        <p:sp>
          <p:nvSpPr>
            <p:cNvPr id="142" name="正方形/長方形 141">
              <a:extLst>
                <a:ext uri="{FF2B5EF4-FFF2-40B4-BE49-F238E27FC236}">
                  <a16:creationId xmlns:a16="http://schemas.microsoft.com/office/drawing/2014/main" id="{BD96986A-2077-601B-B25C-951E4FC6F22B}"/>
                </a:ext>
              </a:extLst>
            </p:cNvPr>
            <p:cNvSpPr/>
            <p:nvPr/>
          </p:nvSpPr>
          <p:spPr>
            <a:xfrm>
              <a:off x="10445333" y="3368253"/>
              <a:ext cx="508001" cy="328295"/>
            </a:xfrm>
            <a:prstGeom prst="rect">
              <a:avLst/>
            </a:prstGeom>
            <a:ln>
              <a:noFill/>
            </a:ln>
          </p:spPr>
          <p:txBody>
            <a:bodyPr wrap="square" lIns="0" tIns="0" rIns="0" bIns="0">
              <a:noAutofit/>
            </a:bodyPr>
            <a:lstStyle/>
            <a:p>
              <a:pPr algn="ctr"/>
              <a:r>
                <a:rPr lang="en-US" altLang="ja-JP" sz="1467" dirty="0">
                  <a:solidFill>
                    <a:schemeClr val="bg2"/>
                  </a:solidFill>
                </a:rPr>
                <a:t>8</a:t>
              </a:r>
              <a:r>
                <a:rPr lang="en-US" altLang="ja-JP" sz="1100" dirty="0">
                  <a:solidFill>
                    <a:schemeClr val="bg2"/>
                  </a:solidFill>
                </a:rPr>
                <a:t>%</a:t>
              </a:r>
              <a:endParaRPr lang="ja-JP" altLang="en-US" sz="1100" dirty="0">
                <a:solidFill>
                  <a:schemeClr val="bg2"/>
                </a:solidFill>
              </a:endParaRPr>
            </a:p>
          </p:txBody>
        </p:sp>
        <p:sp>
          <p:nvSpPr>
            <p:cNvPr id="143" name="正方形/長方形 142">
              <a:extLst>
                <a:ext uri="{FF2B5EF4-FFF2-40B4-BE49-F238E27FC236}">
                  <a16:creationId xmlns:a16="http://schemas.microsoft.com/office/drawing/2014/main" id="{7CF6FC20-9727-1BF3-7614-E1370046BA1A}"/>
                </a:ext>
              </a:extLst>
            </p:cNvPr>
            <p:cNvSpPr/>
            <p:nvPr/>
          </p:nvSpPr>
          <p:spPr>
            <a:xfrm>
              <a:off x="10832271" y="3368253"/>
              <a:ext cx="283253" cy="328295"/>
            </a:xfrm>
            <a:prstGeom prst="rect">
              <a:avLst/>
            </a:prstGeom>
            <a:ln>
              <a:noFill/>
            </a:ln>
          </p:spPr>
          <p:txBody>
            <a:bodyPr wrap="square" lIns="0" tIns="0" rIns="0" bIns="0">
              <a:noAutofit/>
            </a:bodyPr>
            <a:lstStyle/>
            <a:p>
              <a:pPr algn="ctr"/>
              <a:r>
                <a:rPr lang="en-US" altLang="ja-JP" sz="1467" dirty="0">
                  <a:solidFill>
                    <a:schemeClr val="bg2"/>
                  </a:solidFill>
                </a:rPr>
                <a:t>5</a:t>
              </a:r>
              <a:r>
                <a:rPr lang="en-US" altLang="ja-JP" sz="1100" dirty="0">
                  <a:solidFill>
                    <a:schemeClr val="bg2"/>
                  </a:solidFill>
                </a:rPr>
                <a:t>%</a:t>
              </a:r>
              <a:endParaRPr lang="ja-JP" altLang="en-US" sz="1100" dirty="0">
                <a:solidFill>
                  <a:schemeClr val="bg2"/>
                </a:solidFill>
              </a:endParaRPr>
            </a:p>
          </p:txBody>
        </p:sp>
        <p:sp>
          <p:nvSpPr>
            <p:cNvPr id="79" name="正方形/長方形 78">
              <a:extLst>
                <a:ext uri="{FF2B5EF4-FFF2-40B4-BE49-F238E27FC236}">
                  <a16:creationId xmlns:a16="http://schemas.microsoft.com/office/drawing/2014/main" id="{4A416DE4-58C2-B951-7432-0F8AFED1BC3A}"/>
                </a:ext>
              </a:extLst>
            </p:cNvPr>
            <p:cNvSpPr/>
            <p:nvPr/>
          </p:nvSpPr>
          <p:spPr>
            <a:xfrm>
              <a:off x="10125293" y="3368253"/>
              <a:ext cx="508001" cy="328295"/>
            </a:xfrm>
            <a:prstGeom prst="rect">
              <a:avLst/>
            </a:prstGeom>
            <a:ln>
              <a:noFill/>
            </a:ln>
          </p:spPr>
          <p:txBody>
            <a:bodyPr wrap="square" lIns="0" tIns="0" rIns="0" bIns="0">
              <a:noAutofit/>
            </a:bodyPr>
            <a:lstStyle/>
            <a:p>
              <a:pPr algn="ctr"/>
              <a:r>
                <a:rPr lang="en-US" altLang="ja-JP" sz="1467" dirty="0">
                  <a:solidFill>
                    <a:schemeClr val="bg2"/>
                  </a:solidFill>
                </a:rPr>
                <a:t>10</a:t>
              </a:r>
              <a:r>
                <a:rPr lang="en-US" altLang="ja-JP" sz="1100" dirty="0">
                  <a:solidFill>
                    <a:schemeClr val="bg2"/>
                  </a:solidFill>
                </a:rPr>
                <a:t>%</a:t>
              </a:r>
              <a:endParaRPr lang="ja-JP" altLang="en-US" sz="1100" dirty="0">
                <a:solidFill>
                  <a:schemeClr val="bg2"/>
                </a:solidFill>
              </a:endParaRPr>
            </a:p>
          </p:txBody>
        </p:sp>
      </p:grpSp>
      <p:sp>
        <p:nvSpPr>
          <p:cNvPr id="3" name="タイトル 2">
            <a:extLst>
              <a:ext uri="{FF2B5EF4-FFF2-40B4-BE49-F238E27FC236}">
                <a16:creationId xmlns:a16="http://schemas.microsoft.com/office/drawing/2014/main" id="{1822D143-90A5-BB19-8BF2-8A8719C08A12}"/>
              </a:ext>
            </a:extLst>
          </p:cNvPr>
          <p:cNvSpPr>
            <a:spLocks noGrp="1"/>
          </p:cNvSpPr>
          <p:nvPr>
            <p:ph type="title"/>
          </p:nvPr>
        </p:nvSpPr>
        <p:spPr/>
        <p:txBody>
          <a:bodyPr/>
          <a:lstStyle/>
          <a:p>
            <a:r>
              <a:rPr lang="ja-JP" altLang="en-US" dirty="0"/>
              <a:t>カラーパレットについて（ライトバージョン）</a:t>
            </a:r>
          </a:p>
        </p:txBody>
      </p:sp>
    </p:spTree>
    <p:extLst>
      <p:ext uri="{BB962C8B-B14F-4D97-AF65-F5344CB8AC3E}">
        <p14:creationId xmlns:p14="http://schemas.microsoft.com/office/powerpoint/2010/main" val="2497070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B4A5202C-B3E3-225E-5C6B-CAFF85F94D38}"/>
              </a:ext>
            </a:extLst>
          </p:cNvPr>
          <p:cNvPicPr>
            <a:picLocks noChangeAspect="1"/>
          </p:cNvPicPr>
          <p:nvPr/>
        </p:nvPicPr>
        <p:blipFill>
          <a:blip r:embed="rId2"/>
          <a:srcRect b="42893"/>
          <a:stretch>
            <a:fillRect/>
          </a:stretch>
        </p:blipFill>
        <p:spPr>
          <a:xfrm>
            <a:off x="885839" y="2726393"/>
            <a:ext cx="5935875" cy="3264993"/>
          </a:xfrm>
          <a:prstGeom prst="rect">
            <a:avLst/>
          </a:prstGeom>
        </p:spPr>
      </p:pic>
      <p:cxnSp>
        <p:nvCxnSpPr>
          <p:cNvPr id="19" name="カギ線コネクタ 7">
            <a:extLst>
              <a:ext uri="{FF2B5EF4-FFF2-40B4-BE49-F238E27FC236}">
                <a16:creationId xmlns:a16="http://schemas.microsoft.com/office/drawing/2014/main" id="{62F937F4-EBB4-46A1-A8B9-181C47D9494D}"/>
              </a:ext>
            </a:extLst>
          </p:cNvPr>
          <p:cNvCxnSpPr>
            <a:cxnSpLocks/>
            <a:stCxn id="20" idx="0"/>
            <a:endCxn id="27" idx="1"/>
          </p:cNvCxnSpPr>
          <p:nvPr/>
        </p:nvCxnSpPr>
        <p:spPr>
          <a:xfrm rot="16200000" flipH="1">
            <a:off x="2255935" y="1556539"/>
            <a:ext cx="197628" cy="2527503"/>
          </a:xfrm>
          <a:prstGeom prst="bentConnector5">
            <a:avLst>
              <a:gd name="adj1" fmla="val -115672"/>
              <a:gd name="adj2" fmla="val 53300"/>
              <a:gd name="adj3" fmla="val -115279"/>
            </a:avLst>
          </a:prstGeom>
          <a:noFill/>
          <a:ln w="28575">
            <a:solidFill>
              <a:schemeClr val="tx2"/>
            </a:solidFill>
          </a:ln>
          <a:effectLst>
            <a:glow rad="50800">
              <a:schemeClr val="bg1"/>
            </a:glow>
          </a:effectLst>
        </p:spPr>
        <p:style>
          <a:lnRef idx="2">
            <a:schemeClr val="accent1">
              <a:shade val="50000"/>
            </a:schemeClr>
          </a:lnRef>
          <a:fillRef idx="1">
            <a:schemeClr val="accent1"/>
          </a:fillRef>
          <a:effectRef idx="0">
            <a:schemeClr val="accent1"/>
          </a:effectRef>
          <a:fontRef idx="minor">
            <a:schemeClr val="lt1"/>
          </a:fontRef>
        </p:style>
      </p:cxnSp>
      <p:sp>
        <p:nvSpPr>
          <p:cNvPr id="20" name="円/楕円 5">
            <a:extLst>
              <a:ext uri="{FF2B5EF4-FFF2-40B4-BE49-F238E27FC236}">
                <a16:creationId xmlns:a16="http://schemas.microsoft.com/office/drawing/2014/main" id="{2050B21C-128C-A1DD-AFAB-2634C9618075}"/>
              </a:ext>
            </a:extLst>
          </p:cNvPr>
          <p:cNvSpPr/>
          <p:nvPr/>
        </p:nvSpPr>
        <p:spPr>
          <a:xfrm>
            <a:off x="822866" y="2721476"/>
            <a:ext cx="536264" cy="327330"/>
          </a:xfrm>
          <a:prstGeom prst="roundRect">
            <a:avLst/>
          </a:prstGeom>
          <a:noFill/>
          <a:ln w="28575">
            <a:solidFill>
              <a:schemeClr val="tx2"/>
            </a:solidFill>
          </a:ln>
          <a:effectLst>
            <a:glow rad="508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ja-JP" altLang="en-US" sz="1600" b="1" dirty="0">
              <a:solidFill>
                <a:schemeClr val="accent1"/>
              </a:solidFill>
            </a:endParaRPr>
          </a:p>
        </p:txBody>
      </p:sp>
      <p:sp>
        <p:nvSpPr>
          <p:cNvPr id="21" name="円/楕円 5">
            <a:extLst>
              <a:ext uri="{FF2B5EF4-FFF2-40B4-BE49-F238E27FC236}">
                <a16:creationId xmlns:a16="http://schemas.microsoft.com/office/drawing/2014/main" id="{0918B003-593D-D46F-8C64-301F336877A5}"/>
              </a:ext>
            </a:extLst>
          </p:cNvPr>
          <p:cNvSpPr/>
          <p:nvPr/>
        </p:nvSpPr>
        <p:spPr>
          <a:xfrm>
            <a:off x="3482944" y="2965893"/>
            <a:ext cx="250569" cy="283149"/>
          </a:xfrm>
          <a:prstGeom prst="roundRect">
            <a:avLst/>
          </a:prstGeom>
          <a:noFill/>
          <a:ln w="28575">
            <a:solidFill>
              <a:schemeClr val="tx2"/>
            </a:solidFill>
          </a:ln>
          <a:effectLst>
            <a:glow rad="508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ja-JP" altLang="en-US" sz="1600" b="1" dirty="0">
              <a:solidFill>
                <a:schemeClr val="accent1"/>
              </a:solidFill>
            </a:endParaRPr>
          </a:p>
        </p:txBody>
      </p:sp>
      <p:sp>
        <p:nvSpPr>
          <p:cNvPr id="22" name="円/楕円 5">
            <a:extLst>
              <a:ext uri="{FF2B5EF4-FFF2-40B4-BE49-F238E27FC236}">
                <a16:creationId xmlns:a16="http://schemas.microsoft.com/office/drawing/2014/main" id="{0610B2A1-C0AC-5972-2DA1-B012AAC00DA7}"/>
              </a:ext>
            </a:extLst>
          </p:cNvPr>
          <p:cNvSpPr/>
          <p:nvPr/>
        </p:nvSpPr>
        <p:spPr>
          <a:xfrm>
            <a:off x="2529959" y="3384225"/>
            <a:ext cx="1987611" cy="841790"/>
          </a:xfrm>
          <a:prstGeom prst="roundRect">
            <a:avLst>
              <a:gd name="adj" fmla="val 4974"/>
            </a:avLst>
          </a:prstGeom>
          <a:noFill/>
          <a:ln w="28575">
            <a:solidFill>
              <a:schemeClr val="tx2"/>
            </a:solidFill>
          </a:ln>
          <a:effectLst>
            <a:glow rad="508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ja-JP" altLang="en-US" sz="1600" b="1" dirty="0">
              <a:solidFill>
                <a:schemeClr val="accent1"/>
              </a:solidFill>
            </a:endParaRPr>
          </a:p>
        </p:txBody>
      </p:sp>
      <p:sp>
        <p:nvSpPr>
          <p:cNvPr id="23" name="テキスト ボックス 22">
            <a:extLst>
              <a:ext uri="{FF2B5EF4-FFF2-40B4-BE49-F238E27FC236}">
                <a16:creationId xmlns:a16="http://schemas.microsoft.com/office/drawing/2014/main" id="{87D77007-3888-538D-E421-DDF29A067D1E}"/>
              </a:ext>
            </a:extLst>
          </p:cNvPr>
          <p:cNvSpPr txBox="1"/>
          <p:nvPr/>
        </p:nvSpPr>
        <p:spPr>
          <a:xfrm>
            <a:off x="812800" y="1283894"/>
            <a:ext cx="10566400" cy="1080577"/>
          </a:xfrm>
          <a:prstGeom prst="rect">
            <a:avLst/>
          </a:prstGeom>
          <a:solidFill>
            <a:schemeClr val="bg1">
              <a:lumMod val="95000"/>
            </a:schemeClr>
          </a:solidFill>
        </p:spPr>
        <p:txBody>
          <a:bodyPr wrap="none" lIns="0" tIns="0" rIns="0" bIns="0" rtlCol="0" anchor="ctr">
            <a:noAutofit/>
          </a:bodyPr>
          <a:lstStyle>
            <a:defPPr>
              <a:defRPr lang="ja-JP"/>
            </a:defPPr>
            <a:lvl1pPr lvl="0" algn="ctr">
              <a:lnSpc>
                <a:spcPct val="120000"/>
              </a:lnSpc>
              <a:defRPr sz="1500">
                <a:solidFill>
                  <a:srgbClr val="000000"/>
                </a:solidFill>
                <a:latin typeface="游ゴシック Medium"/>
                <a:ea typeface="游ゴシック Medium"/>
              </a:defRPr>
            </a:lvl1pPr>
          </a:lstStyle>
          <a:p>
            <a:r>
              <a:rPr lang="ja-JP" altLang="en-US" dirty="0">
                <a:latin typeface="+mn-ea"/>
                <a:ea typeface="+mn-ea"/>
              </a:rPr>
              <a:t>推奨フォントは </a:t>
            </a:r>
            <a:r>
              <a:rPr lang="ja-JP" altLang="en-US" sz="1800" b="1" dirty="0">
                <a:solidFill>
                  <a:srgbClr val="E80000"/>
                </a:solidFill>
                <a:latin typeface="+mn-ea"/>
                <a:ea typeface="+mn-ea"/>
              </a:rPr>
              <a:t>游ゴシック </a:t>
            </a:r>
            <a:r>
              <a:rPr lang="ja-JP" altLang="en-US" dirty="0">
                <a:latin typeface="+mn-ea"/>
                <a:ea typeface="+mn-ea"/>
              </a:rPr>
              <a:t>です。</a:t>
            </a:r>
            <a:br>
              <a:rPr lang="en-US" altLang="ja-JP" dirty="0">
                <a:latin typeface="+mn-ea"/>
                <a:ea typeface="+mn-ea"/>
              </a:rPr>
            </a:br>
            <a:r>
              <a:rPr lang="ja-JP" altLang="en-US" dirty="0">
                <a:latin typeface="+mn-ea"/>
                <a:ea typeface="+mn-ea"/>
              </a:rPr>
              <a:t>テンプレートで設定されている文字サイズは最小の推奨使用サイズです（ タイトル：</a:t>
            </a:r>
            <a:r>
              <a:rPr lang="en-US" altLang="ja-JP" dirty="0">
                <a:latin typeface="+mn-ea"/>
                <a:ea typeface="+mn-ea"/>
              </a:rPr>
              <a:t>28pt</a:t>
            </a:r>
            <a:r>
              <a:rPr lang="ja-JP" altLang="en-US" dirty="0">
                <a:latin typeface="+mn-ea"/>
                <a:ea typeface="+mn-ea"/>
              </a:rPr>
              <a:t>、本文：</a:t>
            </a:r>
            <a:r>
              <a:rPr lang="en-US" altLang="ja-JP" dirty="0">
                <a:latin typeface="+mn-ea"/>
                <a:ea typeface="+mn-ea"/>
              </a:rPr>
              <a:t>24pt</a:t>
            </a:r>
            <a:r>
              <a:rPr lang="ja-JP" altLang="en-US" dirty="0">
                <a:latin typeface="+mn-ea"/>
                <a:ea typeface="+mn-ea"/>
              </a:rPr>
              <a:t> ）。</a:t>
            </a:r>
            <a:br>
              <a:rPr lang="en-US" altLang="ja-JP" dirty="0">
                <a:latin typeface="+mn-ea"/>
                <a:ea typeface="+mn-ea"/>
              </a:rPr>
            </a:br>
            <a:r>
              <a:rPr lang="ja-JP" altLang="en-US" dirty="0">
                <a:latin typeface="+mn-ea"/>
                <a:ea typeface="+mn-ea"/>
              </a:rPr>
              <a:t>文量やレイアウトによってフォントサイズの調整が必要な場合は、可読性・視認性に留意し、適宜設定してください。</a:t>
            </a:r>
          </a:p>
        </p:txBody>
      </p:sp>
      <p:sp>
        <p:nvSpPr>
          <p:cNvPr id="25" name="正方形/長方形 24">
            <a:extLst>
              <a:ext uri="{FF2B5EF4-FFF2-40B4-BE49-F238E27FC236}">
                <a16:creationId xmlns:a16="http://schemas.microsoft.com/office/drawing/2014/main" id="{097A7F25-284E-8E8C-044D-4641F0D3541C}"/>
              </a:ext>
            </a:extLst>
          </p:cNvPr>
          <p:cNvSpPr/>
          <p:nvPr/>
        </p:nvSpPr>
        <p:spPr>
          <a:xfrm>
            <a:off x="7056107" y="2747226"/>
            <a:ext cx="4323093" cy="3264992"/>
          </a:xfrm>
          <a:prstGeom prst="rect">
            <a:avLst/>
          </a:prstGeom>
        </p:spPr>
        <p:txBody>
          <a:bodyPr wrap="square" anchor="ctr">
            <a:noAutofit/>
          </a:bodyPr>
          <a:lstStyle/>
          <a:p>
            <a:pPr lvl="0" algn="just">
              <a:lnSpc>
                <a:spcPct val="130000"/>
              </a:lnSpc>
              <a:buClr>
                <a:srgbClr val="E63200"/>
              </a:buClr>
            </a:pPr>
            <a:r>
              <a:rPr kumimoji="1" lang="ja-JP" altLang="en-US" sz="1500" dirty="0">
                <a:solidFill>
                  <a:srgbClr val="000000"/>
                </a:solidFill>
              </a:rPr>
              <a:t>個別にフォントを設定したい場合は、</a:t>
            </a:r>
            <a:endParaRPr kumimoji="1" lang="en-US" altLang="ja-JP" sz="1500" dirty="0">
              <a:solidFill>
                <a:srgbClr val="000000"/>
              </a:solidFill>
            </a:endParaRPr>
          </a:p>
          <a:p>
            <a:pPr lvl="0" algn="just">
              <a:lnSpc>
                <a:spcPct val="130000"/>
              </a:lnSpc>
              <a:buClr>
                <a:srgbClr val="E63200"/>
              </a:buClr>
            </a:pPr>
            <a:r>
              <a:rPr kumimoji="1" lang="ja-JP" altLang="en-US" sz="1500" b="1" dirty="0">
                <a:solidFill>
                  <a:srgbClr val="E80000"/>
                </a:solidFill>
              </a:rPr>
              <a:t>ドキュメント内にある全てのテキストボックスを</a:t>
            </a:r>
            <a:br>
              <a:rPr kumimoji="1" lang="en-US" altLang="ja-JP" sz="1500" b="1" dirty="0">
                <a:solidFill>
                  <a:srgbClr val="E80000"/>
                </a:solidFill>
              </a:rPr>
            </a:br>
            <a:r>
              <a:rPr kumimoji="1" lang="ja-JP" altLang="en-US" sz="1500" b="1" dirty="0">
                <a:solidFill>
                  <a:srgbClr val="E80000"/>
                </a:solidFill>
              </a:rPr>
              <a:t>選</a:t>
            </a:r>
            <a:r>
              <a:rPr kumimoji="1" lang="ja-JP" altLang="en-US" sz="1500" b="1" spc="-600" dirty="0">
                <a:solidFill>
                  <a:srgbClr val="E80000"/>
                </a:solidFill>
              </a:rPr>
              <a:t>択</a:t>
            </a:r>
            <a:r>
              <a:rPr kumimoji="1" lang="ja-JP" altLang="en-US" sz="1500" b="1" dirty="0">
                <a:solidFill>
                  <a:srgbClr val="E80000"/>
                </a:solidFill>
              </a:rPr>
              <a:t>（ </a:t>
            </a:r>
            <a:r>
              <a:rPr kumimoji="1" lang="en-US" altLang="ja-JP" sz="1500" b="1" dirty="0">
                <a:solidFill>
                  <a:srgbClr val="E80000"/>
                </a:solidFill>
              </a:rPr>
              <a:t>ctrl + a </a:t>
            </a:r>
            <a:r>
              <a:rPr kumimoji="1" lang="ja-JP" altLang="en-US" sz="1500" b="1" spc="-600" dirty="0">
                <a:solidFill>
                  <a:srgbClr val="E80000"/>
                </a:solidFill>
              </a:rPr>
              <a:t>）</a:t>
            </a:r>
            <a:r>
              <a:rPr kumimoji="1" lang="ja-JP" altLang="en-US" sz="1500" b="1" dirty="0">
                <a:solidFill>
                  <a:srgbClr val="E80000"/>
                </a:solidFill>
              </a:rPr>
              <a:t>した状態で、</a:t>
            </a:r>
            <a:r>
              <a:rPr lang="ja-JP" altLang="en-US" sz="1500" b="1" dirty="0">
                <a:solidFill>
                  <a:srgbClr val="E80000"/>
                </a:solidFill>
                <a:latin typeface="+mn-ea"/>
              </a:rPr>
              <a:t>游ゴシック</a:t>
            </a:r>
            <a:r>
              <a:rPr lang="en-US" altLang="ja-JP" sz="1500" b="1" dirty="0">
                <a:solidFill>
                  <a:srgbClr val="E80000"/>
                </a:solidFill>
                <a:latin typeface="+mn-ea"/>
              </a:rPr>
              <a:t>Medium</a:t>
            </a:r>
            <a:r>
              <a:rPr kumimoji="1" lang="ja-JP" altLang="en-US" sz="1500" b="1" dirty="0">
                <a:solidFill>
                  <a:srgbClr val="E80000"/>
                </a:solidFill>
              </a:rPr>
              <a:t>の選択を行う</a:t>
            </a:r>
            <a:r>
              <a:rPr kumimoji="1" lang="ja-JP" altLang="en-US" sz="1500" b="1" dirty="0">
                <a:solidFill>
                  <a:srgbClr val="E63200"/>
                </a:solidFill>
              </a:rPr>
              <a:t> </a:t>
            </a:r>
            <a:r>
              <a:rPr kumimoji="1" lang="ja-JP" altLang="en-US" sz="1500" dirty="0">
                <a:solidFill>
                  <a:srgbClr val="000000"/>
                </a:solidFill>
              </a:rPr>
              <a:t>と、規定通りのフォントを適用することができます。</a:t>
            </a:r>
          </a:p>
        </p:txBody>
      </p:sp>
      <p:sp>
        <p:nvSpPr>
          <p:cNvPr id="26" name="正方形/長方形 25">
            <a:extLst>
              <a:ext uri="{FF2B5EF4-FFF2-40B4-BE49-F238E27FC236}">
                <a16:creationId xmlns:a16="http://schemas.microsoft.com/office/drawing/2014/main" id="{494DD477-31BE-9E7B-A19D-F06235CE362B}"/>
              </a:ext>
            </a:extLst>
          </p:cNvPr>
          <p:cNvSpPr/>
          <p:nvPr/>
        </p:nvSpPr>
        <p:spPr>
          <a:xfrm>
            <a:off x="2540346" y="4404237"/>
            <a:ext cx="2088804" cy="1596833"/>
          </a:xfrm>
          <a:prstGeom prst="rect">
            <a:avLst/>
          </a:prstGeom>
          <a:solidFill>
            <a:schemeClr val="bg1">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dirty="0"/>
          </a:p>
        </p:txBody>
      </p:sp>
      <p:sp>
        <p:nvSpPr>
          <p:cNvPr id="27" name="正方形/長方形 18">
            <a:extLst>
              <a:ext uri="{FF2B5EF4-FFF2-40B4-BE49-F238E27FC236}">
                <a16:creationId xmlns:a16="http://schemas.microsoft.com/office/drawing/2014/main" id="{4E463FBF-1811-FA0D-13E2-F634E495E4A9}"/>
              </a:ext>
            </a:extLst>
          </p:cNvPr>
          <p:cNvSpPr/>
          <p:nvPr/>
        </p:nvSpPr>
        <p:spPr>
          <a:xfrm rot="13500000" flipH="1">
            <a:off x="3517165" y="2668404"/>
            <a:ext cx="205179" cy="208725"/>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 name="connsiteX0" fmla="*/ 0 w 236492"/>
              <a:gd name="connsiteY0" fmla="*/ 0 h 220965"/>
              <a:gd name="connsiteX1" fmla="*/ 236492 w 236492"/>
              <a:gd name="connsiteY1" fmla="*/ 0 h 220965"/>
              <a:gd name="connsiteX2" fmla="*/ 236492 w 236492"/>
              <a:gd name="connsiteY2" fmla="*/ 220965 h 220965"/>
            </a:gdLst>
            <a:ahLst/>
            <a:cxnLst>
              <a:cxn ang="0">
                <a:pos x="connsiteX0" y="connsiteY0"/>
              </a:cxn>
              <a:cxn ang="0">
                <a:pos x="connsiteX1" y="connsiteY1"/>
              </a:cxn>
              <a:cxn ang="0">
                <a:pos x="connsiteX2" y="connsiteY2"/>
              </a:cxn>
            </a:cxnLst>
            <a:rect l="l" t="t" r="r" b="b"/>
            <a:pathLst>
              <a:path w="236492" h="220965">
                <a:moveTo>
                  <a:pt x="0" y="0"/>
                </a:moveTo>
                <a:lnTo>
                  <a:pt x="236492" y="0"/>
                </a:lnTo>
                <a:lnTo>
                  <a:pt x="236492" y="220965"/>
                </a:lnTo>
              </a:path>
            </a:pathLst>
          </a:custGeom>
          <a:noFill/>
          <a:ln w="28575" cap="rnd">
            <a:solidFill>
              <a:schemeClr val="tx1"/>
            </a:solidFill>
          </a:ln>
          <a:effectLst>
            <a:glow rad="50800">
              <a:schemeClr val="bg1">
                <a:alpha val="60000"/>
              </a:schemeClr>
            </a:glow>
          </a:effectLst>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ja-JP" altLang="en-US" sz="2400">
              <a:solidFill>
                <a:schemeClr val="tx1"/>
              </a:solidFill>
            </a:endParaRPr>
          </a:p>
        </p:txBody>
      </p:sp>
      <p:sp>
        <p:nvSpPr>
          <p:cNvPr id="28" name="正方形/長方形 27">
            <a:extLst>
              <a:ext uri="{FF2B5EF4-FFF2-40B4-BE49-F238E27FC236}">
                <a16:creationId xmlns:a16="http://schemas.microsoft.com/office/drawing/2014/main" id="{5BA79906-2B96-8424-EBC7-6FE6D611EA9C}"/>
              </a:ext>
            </a:extLst>
          </p:cNvPr>
          <p:cNvSpPr/>
          <p:nvPr/>
        </p:nvSpPr>
        <p:spPr>
          <a:xfrm>
            <a:off x="878416" y="2720158"/>
            <a:ext cx="5935875" cy="3280913"/>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楕円 28">
            <a:extLst>
              <a:ext uri="{FF2B5EF4-FFF2-40B4-BE49-F238E27FC236}">
                <a16:creationId xmlns:a16="http://schemas.microsoft.com/office/drawing/2014/main" id="{5CAB42B4-1BB9-D877-33CF-EA05C06B3CA0}"/>
              </a:ext>
            </a:extLst>
          </p:cNvPr>
          <p:cNvSpPr/>
          <p:nvPr/>
        </p:nvSpPr>
        <p:spPr>
          <a:xfrm>
            <a:off x="657160" y="2565836"/>
            <a:ext cx="311280" cy="311280"/>
          </a:xfrm>
          <a:prstGeom prst="ellipse">
            <a:avLst/>
          </a:prstGeom>
          <a:solidFill>
            <a:schemeClr val="tx2"/>
          </a:solidFill>
          <a:ln>
            <a:noFill/>
          </a:ln>
        </p:spPr>
        <p:style>
          <a:lnRef idx="1">
            <a:schemeClr val="dk1"/>
          </a:lnRef>
          <a:fillRef idx="2">
            <a:schemeClr val="dk1"/>
          </a:fillRef>
          <a:effectRef idx="1">
            <a:schemeClr val="dk1"/>
          </a:effectRef>
          <a:fontRef idx="minor">
            <a:schemeClr val="dk1"/>
          </a:fontRef>
        </p:style>
        <p:txBody>
          <a:bodyPr wrap="square" lIns="0" tIns="0" rIns="0" bIns="0" rtlCol="0" anchor="ctr">
            <a:noAutofit/>
          </a:bodyPr>
          <a:lstStyle/>
          <a:p>
            <a:pPr lvl="0" algn="ctr"/>
            <a:r>
              <a:rPr lang="en-US" altLang="ja-JP" sz="1467" b="1" dirty="0">
                <a:solidFill>
                  <a:schemeClr val="bg1"/>
                </a:solidFill>
              </a:rPr>
              <a:t>1</a:t>
            </a:r>
            <a:endParaRPr lang="ja-JP" altLang="en-US" sz="1467" b="1" dirty="0">
              <a:solidFill>
                <a:schemeClr val="bg1"/>
              </a:solidFill>
            </a:endParaRPr>
          </a:p>
        </p:txBody>
      </p:sp>
      <p:sp>
        <p:nvSpPr>
          <p:cNvPr id="30" name="楕円 29">
            <a:extLst>
              <a:ext uri="{FF2B5EF4-FFF2-40B4-BE49-F238E27FC236}">
                <a16:creationId xmlns:a16="http://schemas.microsoft.com/office/drawing/2014/main" id="{82A0A311-3AC5-1737-2AA0-391B5D5C2D65}"/>
              </a:ext>
            </a:extLst>
          </p:cNvPr>
          <p:cNvSpPr/>
          <p:nvPr/>
        </p:nvSpPr>
        <p:spPr>
          <a:xfrm>
            <a:off x="3786593" y="2963288"/>
            <a:ext cx="311280" cy="311280"/>
          </a:xfrm>
          <a:prstGeom prst="ellipse">
            <a:avLst/>
          </a:prstGeom>
          <a:solidFill>
            <a:schemeClr val="tx2"/>
          </a:solidFill>
          <a:ln>
            <a:noFill/>
          </a:ln>
        </p:spPr>
        <p:style>
          <a:lnRef idx="1">
            <a:schemeClr val="dk1"/>
          </a:lnRef>
          <a:fillRef idx="2">
            <a:schemeClr val="dk1"/>
          </a:fillRef>
          <a:effectRef idx="1">
            <a:schemeClr val="dk1"/>
          </a:effectRef>
          <a:fontRef idx="minor">
            <a:schemeClr val="dk1"/>
          </a:fontRef>
        </p:style>
        <p:txBody>
          <a:bodyPr wrap="square" lIns="0" tIns="0" rIns="0" bIns="0" rtlCol="0" anchor="ctr">
            <a:noAutofit/>
          </a:bodyPr>
          <a:lstStyle/>
          <a:p>
            <a:pPr lvl="0" algn="ctr"/>
            <a:r>
              <a:rPr lang="en-US" altLang="ja-JP" sz="1467" b="1" dirty="0">
                <a:solidFill>
                  <a:schemeClr val="bg1"/>
                </a:solidFill>
              </a:rPr>
              <a:t>2</a:t>
            </a:r>
            <a:endParaRPr lang="ja-JP" altLang="en-US" sz="1467" b="1" dirty="0">
              <a:solidFill>
                <a:schemeClr val="bg1"/>
              </a:solidFill>
            </a:endParaRPr>
          </a:p>
        </p:txBody>
      </p:sp>
      <p:sp>
        <p:nvSpPr>
          <p:cNvPr id="31" name="楕円 30">
            <a:extLst>
              <a:ext uri="{FF2B5EF4-FFF2-40B4-BE49-F238E27FC236}">
                <a16:creationId xmlns:a16="http://schemas.microsoft.com/office/drawing/2014/main" id="{63DAAC01-5C6E-B153-C85A-B1787B2E865B}"/>
              </a:ext>
            </a:extLst>
          </p:cNvPr>
          <p:cNvSpPr/>
          <p:nvPr/>
        </p:nvSpPr>
        <p:spPr>
          <a:xfrm>
            <a:off x="2364253" y="3274792"/>
            <a:ext cx="311280" cy="311280"/>
          </a:xfrm>
          <a:prstGeom prst="ellipse">
            <a:avLst/>
          </a:prstGeom>
          <a:solidFill>
            <a:schemeClr val="tx2"/>
          </a:solidFill>
          <a:ln>
            <a:noFill/>
          </a:ln>
        </p:spPr>
        <p:style>
          <a:lnRef idx="1">
            <a:schemeClr val="dk1"/>
          </a:lnRef>
          <a:fillRef idx="2">
            <a:schemeClr val="dk1"/>
          </a:fillRef>
          <a:effectRef idx="1">
            <a:schemeClr val="dk1"/>
          </a:effectRef>
          <a:fontRef idx="minor">
            <a:schemeClr val="dk1"/>
          </a:fontRef>
        </p:style>
        <p:txBody>
          <a:bodyPr wrap="square" lIns="0" tIns="0" rIns="0" bIns="0" rtlCol="0" anchor="ctr">
            <a:noAutofit/>
          </a:bodyPr>
          <a:lstStyle/>
          <a:p>
            <a:pPr lvl="0" algn="ctr"/>
            <a:r>
              <a:rPr lang="en-US" altLang="ja-JP" sz="1467" b="1" dirty="0">
                <a:solidFill>
                  <a:schemeClr val="bg1"/>
                </a:solidFill>
              </a:rPr>
              <a:t>3</a:t>
            </a:r>
            <a:endParaRPr lang="ja-JP" altLang="en-US" sz="1467" b="1" dirty="0">
              <a:solidFill>
                <a:schemeClr val="bg1"/>
              </a:solidFill>
            </a:endParaRPr>
          </a:p>
        </p:txBody>
      </p:sp>
      <p:sp>
        <p:nvSpPr>
          <p:cNvPr id="4" name="タイトル 3">
            <a:extLst>
              <a:ext uri="{FF2B5EF4-FFF2-40B4-BE49-F238E27FC236}">
                <a16:creationId xmlns:a16="http://schemas.microsoft.com/office/drawing/2014/main" id="{1608AEA3-FD75-B43F-1037-B65A65DBE279}"/>
              </a:ext>
            </a:extLst>
          </p:cNvPr>
          <p:cNvSpPr>
            <a:spLocks noGrp="1"/>
          </p:cNvSpPr>
          <p:nvPr>
            <p:ph type="title"/>
          </p:nvPr>
        </p:nvSpPr>
        <p:spPr/>
        <p:txBody>
          <a:bodyPr/>
          <a:lstStyle/>
          <a:p>
            <a:r>
              <a:rPr lang="ja-JP" altLang="en-US" dirty="0"/>
              <a:t>フォントについて</a:t>
            </a:r>
          </a:p>
        </p:txBody>
      </p:sp>
    </p:spTree>
    <p:extLst>
      <p:ext uri="{BB962C8B-B14F-4D97-AF65-F5344CB8AC3E}">
        <p14:creationId xmlns:p14="http://schemas.microsoft.com/office/powerpoint/2010/main" val="1747470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B4E3B38-9F52-C4D6-4476-57E4F7DA8144}"/>
              </a:ext>
            </a:extLst>
          </p:cNvPr>
          <p:cNvSpPr>
            <a:spLocks noGrp="1"/>
          </p:cNvSpPr>
          <p:nvPr>
            <p:ph type="title"/>
          </p:nvPr>
        </p:nvSpPr>
        <p:spPr/>
        <p:txBody>
          <a:bodyPr/>
          <a:lstStyle/>
          <a:p>
            <a:r>
              <a:rPr lang="ja-JP" altLang="en-US" dirty="0"/>
              <a:t>ページ追加の手順と、その他の推奨項目</a:t>
            </a:r>
            <a:endParaRPr kumimoji="1" lang="ja-JP" altLang="en-US" dirty="0"/>
          </a:p>
        </p:txBody>
      </p:sp>
      <p:sp>
        <p:nvSpPr>
          <p:cNvPr id="4" name="TextBox 5">
            <a:extLst>
              <a:ext uri="{FF2B5EF4-FFF2-40B4-BE49-F238E27FC236}">
                <a16:creationId xmlns:a16="http://schemas.microsoft.com/office/drawing/2014/main" id="{34DE06E2-A561-F128-C611-DD7FA3ACEAD7}"/>
              </a:ext>
            </a:extLst>
          </p:cNvPr>
          <p:cNvSpPr txBox="1"/>
          <p:nvPr/>
        </p:nvSpPr>
        <p:spPr>
          <a:xfrm>
            <a:off x="813594" y="1731340"/>
            <a:ext cx="4731006" cy="908566"/>
          </a:xfrm>
          <a:prstGeom prst="rect">
            <a:avLst/>
          </a:prstGeom>
          <a:noFill/>
        </p:spPr>
        <p:txBody>
          <a:bodyPr wrap="square" lIns="0" tIns="0" rIns="0" bIns="0">
            <a:noAutofit/>
          </a:bodyPr>
          <a:lstStyle/>
          <a:p>
            <a:pPr fontAlgn="base">
              <a:spcAft>
                <a:spcPts val="400"/>
              </a:spcAft>
            </a:pPr>
            <a:r>
              <a:rPr lang="ja-JP" altLang="en-US" sz="1400" b="1" dirty="0">
                <a:solidFill>
                  <a:schemeClr val="tx2"/>
                </a:solidFill>
                <a:latin typeface="+mn-ea"/>
              </a:rPr>
              <a:t>ページ追加</a:t>
            </a:r>
            <a:endParaRPr lang="en-US" altLang="ja-JP" sz="1400" b="1" dirty="0">
              <a:solidFill>
                <a:schemeClr val="tx2"/>
              </a:solidFill>
              <a:latin typeface="+mn-ea"/>
            </a:endParaRPr>
          </a:p>
          <a:p>
            <a:pPr algn="just" fontAlgn="base">
              <a:spcAft>
                <a:spcPts val="400"/>
              </a:spcAft>
            </a:pPr>
            <a:r>
              <a:rPr lang="ja-JP" altLang="en-US" sz="1200" dirty="0">
                <a:solidFill>
                  <a:schemeClr val="bg2"/>
                </a:solidFill>
                <a:latin typeface="Yu Gothic" panose="020B0400000000000000" pitchFamily="34" charset="-128"/>
                <a:ea typeface="Yu Gothic" panose="020B0400000000000000" pitchFamily="34" charset="-128"/>
              </a:rPr>
              <a:t>ページを追加する場合は、上部メニューで［</a:t>
            </a:r>
            <a:r>
              <a:rPr lang="en-US" altLang="ja-JP" sz="1200" dirty="0">
                <a:solidFill>
                  <a:schemeClr val="bg2"/>
                </a:solidFill>
                <a:latin typeface="Yu Gothic" panose="020B0400000000000000" pitchFamily="34" charset="-128"/>
                <a:ea typeface="Yu Gothic" panose="020B0400000000000000" pitchFamily="34" charset="-128"/>
              </a:rPr>
              <a:t> </a:t>
            </a:r>
            <a:r>
              <a:rPr lang="ja-JP" altLang="en-US" sz="1200" dirty="0">
                <a:solidFill>
                  <a:schemeClr val="bg2"/>
                </a:solidFill>
                <a:latin typeface="Yu Gothic" panose="020B0400000000000000" pitchFamily="34" charset="-128"/>
                <a:ea typeface="Yu Gothic" panose="020B0400000000000000" pitchFamily="34" charset="-128"/>
              </a:rPr>
              <a:t>ホーム ］を表示した状態で、左上部に表示される［ 新しいスライド ∨ ］をクリックしてください。下図のように使用可能なテンプレート一覧が表示されます。</a:t>
            </a:r>
            <a:endParaRPr lang="en-US" altLang="ja-JP" sz="1200" dirty="0">
              <a:solidFill>
                <a:schemeClr val="bg2"/>
              </a:solidFill>
              <a:latin typeface="Yu Gothic" panose="020B0400000000000000" pitchFamily="34" charset="-128"/>
              <a:ea typeface="Yu Gothic" panose="020B0400000000000000" pitchFamily="34" charset="-128"/>
            </a:endParaRPr>
          </a:p>
        </p:txBody>
      </p:sp>
      <p:sp>
        <p:nvSpPr>
          <p:cNvPr id="5" name="TextBox 4">
            <a:extLst>
              <a:ext uri="{FF2B5EF4-FFF2-40B4-BE49-F238E27FC236}">
                <a16:creationId xmlns:a16="http://schemas.microsoft.com/office/drawing/2014/main" id="{5774BC2E-08BF-B562-DA36-AD2CA1CD2A56}"/>
              </a:ext>
            </a:extLst>
          </p:cNvPr>
          <p:cNvSpPr txBox="1"/>
          <p:nvPr/>
        </p:nvSpPr>
        <p:spPr>
          <a:xfrm>
            <a:off x="6647400" y="1747742"/>
            <a:ext cx="4731006" cy="1003151"/>
          </a:xfrm>
          <a:prstGeom prst="rect">
            <a:avLst/>
          </a:prstGeom>
          <a:noFill/>
        </p:spPr>
        <p:txBody>
          <a:bodyPr wrap="square" lIns="0" tIns="0" rIns="0" bIns="0">
            <a:noAutofit/>
          </a:bodyPr>
          <a:lstStyle/>
          <a:p>
            <a:pPr fontAlgn="base">
              <a:spcAft>
                <a:spcPts val="400"/>
              </a:spcAft>
            </a:pPr>
            <a:r>
              <a:rPr lang="ja-JP" altLang="en-US" sz="1400" b="1" dirty="0">
                <a:solidFill>
                  <a:schemeClr val="tx2"/>
                </a:solidFill>
                <a:latin typeface="+mn-ea"/>
                <a:ea typeface="+mn-ea"/>
              </a:rPr>
              <a:t>推奨コンテンツ配置エリア</a:t>
            </a:r>
            <a:endParaRPr lang="en-US" altLang="ja-JP" sz="1400" b="1" dirty="0">
              <a:solidFill>
                <a:schemeClr val="tx2"/>
              </a:solidFill>
              <a:latin typeface="+mn-ea"/>
              <a:ea typeface="+mn-ea"/>
            </a:endParaRPr>
          </a:p>
          <a:p>
            <a:pPr algn="just" fontAlgn="base">
              <a:spcAft>
                <a:spcPts val="400"/>
              </a:spcAft>
            </a:pPr>
            <a:r>
              <a:rPr lang="ja-JP" altLang="en-US" sz="1200" dirty="0">
                <a:solidFill>
                  <a:schemeClr val="bg2"/>
                </a:solidFill>
                <a:latin typeface="+mn-ea"/>
                <a:ea typeface="+mn-ea"/>
              </a:rPr>
              <a:t>本文や画像などのコンテンツは、ガイドの赤い点線の内側に収めて配置することを推奨します。ガイドは、メニューの［</a:t>
            </a:r>
            <a:r>
              <a:rPr lang="en-US" altLang="ja-JP" sz="1200" dirty="0">
                <a:solidFill>
                  <a:schemeClr val="bg2"/>
                </a:solidFill>
                <a:latin typeface="+mn-ea"/>
                <a:ea typeface="+mn-ea"/>
              </a:rPr>
              <a:t> </a:t>
            </a:r>
            <a:r>
              <a:rPr lang="ja-JP" altLang="en-US" sz="1200" dirty="0">
                <a:solidFill>
                  <a:schemeClr val="bg2"/>
                </a:solidFill>
                <a:latin typeface="+mn-ea"/>
                <a:ea typeface="+mn-ea"/>
              </a:rPr>
              <a:t>表示 ］を選択後、上部に表示される項目のうち［</a:t>
            </a:r>
            <a:r>
              <a:rPr lang="en-US" altLang="ja-JP" sz="1200" dirty="0">
                <a:solidFill>
                  <a:schemeClr val="bg2"/>
                </a:solidFill>
                <a:latin typeface="+mn-ea"/>
                <a:ea typeface="+mn-ea"/>
              </a:rPr>
              <a:t> </a:t>
            </a:r>
            <a:r>
              <a:rPr lang="ja-JP" altLang="en-US" sz="1200" dirty="0">
                <a:solidFill>
                  <a:schemeClr val="bg2"/>
                </a:solidFill>
                <a:latin typeface="+mn-ea"/>
                <a:ea typeface="+mn-ea"/>
              </a:rPr>
              <a:t>□ ガイド ］にチェックを入れると表示されます。</a:t>
            </a:r>
          </a:p>
        </p:txBody>
      </p:sp>
      <p:sp>
        <p:nvSpPr>
          <p:cNvPr id="6" name="TextBox 5">
            <a:extLst>
              <a:ext uri="{FF2B5EF4-FFF2-40B4-BE49-F238E27FC236}">
                <a16:creationId xmlns:a16="http://schemas.microsoft.com/office/drawing/2014/main" id="{66269E41-D240-6220-8005-CC7B75C18DBC}"/>
              </a:ext>
            </a:extLst>
          </p:cNvPr>
          <p:cNvSpPr txBox="1"/>
          <p:nvPr/>
        </p:nvSpPr>
        <p:spPr>
          <a:xfrm>
            <a:off x="813594" y="5817330"/>
            <a:ext cx="4731006" cy="379743"/>
          </a:xfrm>
          <a:prstGeom prst="rect">
            <a:avLst/>
          </a:prstGeom>
          <a:noFill/>
        </p:spPr>
        <p:txBody>
          <a:bodyPr wrap="square" lIns="0" tIns="0" rIns="0" bIns="0">
            <a:noAutofit/>
          </a:bodyPr>
          <a:lstStyle/>
          <a:p>
            <a:pPr algn="just" fontAlgn="base">
              <a:spcAft>
                <a:spcPts val="400"/>
              </a:spcAft>
            </a:pPr>
            <a:r>
              <a:rPr lang="en-US" altLang="ja-JP" sz="1200" dirty="0">
                <a:solidFill>
                  <a:schemeClr val="bg2"/>
                </a:solidFill>
                <a:latin typeface="+mn-ea"/>
                <a:ea typeface="+mn-ea"/>
              </a:rPr>
              <a:t>※</a:t>
            </a:r>
            <a:r>
              <a:rPr lang="ja-JP" altLang="en-US" sz="1200">
                <a:solidFill>
                  <a:schemeClr val="bg2"/>
                </a:solidFill>
                <a:latin typeface="+mn-ea"/>
                <a:ea typeface="+mn-ea"/>
              </a:rPr>
              <a:t>コンテンツ入力後に「スライドのレイアウト」から別の種類のスラ</a:t>
            </a:r>
            <a:br>
              <a:rPr lang="en-US" altLang="ja-JP" sz="1200" dirty="0">
                <a:solidFill>
                  <a:schemeClr val="bg2"/>
                </a:solidFill>
                <a:latin typeface="+mn-ea"/>
                <a:ea typeface="+mn-ea"/>
              </a:rPr>
            </a:br>
            <a:r>
              <a:rPr lang="ja-JP" altLang="en-US" sz="1200">
                <a:solidFill>
                  <a:schemeClr val="bg2"/>
                </a:solidFill>
                <a:latin typeface="+mn-ea"/>
                <a:ea typeface="+mn-ea"/>
              </a:rPr>
              <a:t>　イドに変更した場合、配置が崩れる場合があります。</a:t>
            </a:r>
            <a:endParaRPr lang="ja-JP" altLang="en-US" sz="1200" dirty="0">
              <a:solidFill>
                <a:schemeClr val="bg2"/>
              </a:solidFill>
              <a:latin typeface="+mn-ea"/>
              <a:ea typeface="+mn-ea"/>
            </a:endParaRPr>
          </a:p>
        </p:txBody>
      </p:sp>
      <p:sp>
        <p:nvSpPr>
          <p:cNvPr id="7" name="TextBox 7">
            <a:extLst>
              <a:ext uri="{FF2B5EF4-FFF2-40B4-BE49-F238E27FC236}">
                <a16:creationId xmlns:a16="http://schemas.microsoft.com/office/drawing/2014/main" id="{4B162820-E568-B10F-30C1-9EE7663CD312}"/>
              </a:ext>
            </a:extLst>
          </p:cNvPr>
          <p:cNvSpPr txBox="1"/>
          <p:nvPr/>
        </p:nvSpPr>
        <p:spPr>
          <a:xfrm>
            <a:off x="6647402" y="3119033"/>
            <a:ext cx="4731006" cy="814888"/>
          </a:xfrm>
          <a:prstGeom prst="rect">
            <a:avLst/>
          </a:prstGeom>
          <a:noFill/>
        </p:spPr>
        <p:txBody>
          <a:bodyPr wrap="square" lIns="0" tIns="0" rIns="0" bIns="0">
            <a:noAutofit/>
          </a:bodyPr>
          <a:lstStyle/>
          <a:p>
            <a:pPr fontAlgn="base">
              <a:spcAft>
                <a:spcPts val="400"/>
              </a:spcAft>
            </a:pPr>
            <a:r>
              <a:rPr lang="ja-JP" altLang="en-US" sz="1400" b="1" dirty="0">
                <a:solidFill>
                  <a:schemeClr val="tx2"/>
                </a:solidFill>
                <a:latin typeface="+mn-ea"/>
              </a:rPr>
              <a:t>推奨カラー</a:t>
            </a:r>
            <a:endParaRPr lang="en-US" altLang="ja-JP" sz="1400" b="1" dirty="0">
              <a:solidFill>
                <a:schemeClr val="tx2"/>
              </a:solidFill>
              <a:latin typeface="+mn-ea"/>
            </a:endParaRPr>
          </a:p>
          <a:p>
            <a:pPr algn="just" fontAlgn="base">
              <a:spcAft>
                <a:spcPts val="400"/>
              </a:spcAft>
            </a:pPr>
            <a:r>
              <a:rPr lang="ja-JP" altLang="en-US" sz="1200" dirty="0">
                <a:solidFill>
                  <a:schemeClr val="bg2"/>
                </a:solidFill>
                <a:latin typeface="+mn-ea"/>
                <a:ea typeface="+mn-ea"/>
              </a:rPr>
              <a:t>テーマで設定されているカラー、もしくはページ左外に配置されたカラーパレットより選択してください。色数が足りない場合は、カラーパレットに近い色を選定してください。</a:t>
            </a:r>
            <a:endParaRPr lang="en-US" altLang="ja-JP" sz="1200" dirty="0">
              <a:solidFill>
                <a:schemeClr val="bg2"/>
              </a:solidFill>
              <a:latin typeface="+mn-ea"/>
              <a:ea typeface="+mn-ea"/>
            </a:endParaRPr>
          </a:p>
        </p:txBody>
      </p:sp>
      <p:sp>
        <p:nvSpPr>
          <p:cNvPr id="8" name="TextBox 8">
            <a:extLst>
              <a:ext uri="{FF2B5EF4-FFF2-40B4-BE49-F238E27FC236}">
                <a16:creationId xmlns:a16="http://schemas.microsoft.com/office/drawing/2014/main" id="{20A68032-6467-48F4-1176-ABDE555F09CA}"/>
              </a:ext>
            </a:extLst>
          </p:cNvPr>
          <p:cNvSpPr txBox="1"/>
          <p:nvPr/>
        </p:nvSpPr>
        <p:spPr>
          <a:xfrm>
            <a:off x="6647402" y="4302061"/>
            <a:ext cx="4731006" cy="1066559"/>
          </a:xfrm>
          <a:prstGeom prst="rect">
            <a:avLst/>
          </a:prstGeom>
          <a:noFill/>
        </p:spPr>
        <p:txBody>
          <a:bodyPr wrap="square" lIns="0" tIns="0" rIns="0" bIns="0">
            <a:noAutofit/>
          </a:bodyPr>
          <a:lstStyle/>
          <a:p>
            <a:pPr fontAlgn="base">
              <a:spcAft>
                <a:spcPts val="400"/>
              </a:spcAft>
            </a:pPr>
            <a:r>
              <a:rPr lang="ja-JP" altLang="en-US" sz="1400" b="1" dirty="0">
                <a:solidFill>
                  <a:schemeClr val="tx2"/>
                </a:solidFill>
                <a:latin typeface="+mn-ea"/>
              </a:rPr>
              <a:t>推奨フォント</a:t>
            </a:r>
            <a:endParaRPr lang="en-US" altLang="ja-JP" sz="1400" b="1" dirty="0">
              <a:solidFill>
                <a:schemeClr val="tx2"/>
              </a:solidFill>
              <a:latin typeface="+mn-ea"/>
            </a:endParaRPr>
          </a:p>
          <a:p>
            <a:pPr algn="just" fontAlgn="base">
              <a:spcAft>
                <a:spcPts val="400"/>
              </a:spcAft>
            </a:pPr>
            <a:r>
              <a:rPr lang="ja-JP" altLang="en-US" sz="1200" dirty="0">
                <a:solidFill>
                  <a:schemeClr val="bg2"/>
                </a:solidFill>
                <a:latin typeface="+mn-ea"/>
                <a:ea typeface="+mn-ea"/>
              </a:rPr>
              <a:t>游ゴシック</a:t>
            </a:r>
            <a:r>
              <a:rPr lang="ja-JP" altLang="en-US" sz="1200" b="0" dirty="0">
                <a:solidFill>
                  <a:schemeClr val="bg2"/>
                </a:solidFill>
                <a:latin typeface="+mn-ea"/>
                <a:ea typeface="+mn-ea"/>
              </a:rPr>
              <a:t>です。テンプレートで設定されている文字サイズは最小の推奨使用サイズです（</a:t>
            </a:r>
            <a:r>
              <a:rPr lang="ja-JP" altLang="en-US" sz="1200" b="0" i="0" dirty="0">
                <a:solidFill>
                  <a:schemeClr val="bg2"/>
                </a:solidFill>
                <a:effectLst/>
                <a:latin typeface="+mn-ea"/>
                <a:ea typeface="+mn-ea"/>
              </a:rPr>
              <a:t>タイトル：</a:t>
            </a:r>
            <a:r>
              <a:rPr lang="en-US" altLang="ja-JP" sz="1200" b="0" i="0" dirty="0">
                <a:solidFill>
                  <a:schemeClr val="bg2"/>
                </a:solidFill>
                <a:effectLst/>
                <a:latin typeface="+mn-ea"/>
                <a:ea typeface="+mn-ea"/>
              </a:rPr>
              <a:t>28pt</a:t>
            </a:r>
            <a:r>
              <a:rPr lang="ja-JP" altLang="en-US" sz="1200" b="0" i="0" dirty="0">
                <a:solidFill>
                  <a:schemeClr val="bg2"/>
                </a:solidFill>
                <a:effectLst/>
                <a:latin typeface="+mn-ea"/>
                <a:ea typeface="+mn-ea"/>
              </a:rPr>
              <a:t>、本文：</a:t>
            </a:r>
            <a:r>
              <a:rPr lang="en-US" altLang="ja-JP" sz="1200" b="0" i="0" dirty="0">
                <a:solidFill>
                  <a:schemeClr val="bg2"/>
                </a:solidFill>
                <a:effectLst/>
                <a:latin typeface="+mn-ea"/>
                <a:ea typeface="+mn-ea"/>
              </a:rPr>
              <a:t>24pt</a:t>
            </a:r>
            <a:r>
              <a:rPr lang="en-US" sz="1200" b="0" i="0" dirty="0">
                <a:solidFill>
                  <a:schemeClr val="bg2"/>
                </a:solidFill>
                <a:effectLst/>
                <a:latin typeface="+mn-ea"/>
                <a:ea typeface="+mn-ea"/>
              </a:rPr>
              <a:t>）。</a:t>
            </a:r>
          </a:p>
          <a:p>
            <a:pPr algn="just" fontAlgn="base">
              <a:spcAft>
                <a:spcPts val="400"/>
              </a:spcAft>
            </a:pPr>
            <a:r>
              <a:rPr lang="ja-JP" altLang="en-JP" sz="1200" b="0" dirty="0">
                <a:solidFill>
                  <a:schemeClr val="bg2"/>
                </a:solidFill>
                <a:latin typeface="+mn-ea"/>
                <a:ea typeface="+mn-ea"/>
              </a:rPr>
              <a:t>他は</a:t>
            </a:r>
            <a:r>
              <a:rPr lang="ja-JP" altLang="en-US" sz="1200" b="0" dirty="0">
                <a:solidFill>
                  <a:schemeClr val="bg2"/>
                </a:solidFill>
                <a:latin typeface="+mn-ea"/>
                <a:ea typeface="+mn-ea"/>
              </a:rPr>
              <a:t>、文量やレイアウトによってフォントサイズの調整が必要な場合は、可読性・視認性に留意し、適宜設定してください。</a:t>
            </a:r>
            <a:endParaRPr lang="en-US" altLang="ja-JP" sz="1200" b="0" dirty="0">
              <a:solidFill>
                <a:schemeClr val="bg2"/>
              </a:solidFill>
              <a:latin typeface="+mn-ea"/>
              <a:ea typeface="+mn-ea"/>
            </a:endParaRPr>
          </a:p>
        </p:txBody>
      </p:sp>
      <p:sp>
        <p:nvSpPr>
          <p:cNvPr id="9" name="TextBox 9">
            <a:extLst>
              <a:ext uri="{FF2B5EF4-FFF2-40B4-BE49-F238E27FC236}">
                <a16:creationId xmlns:a16="http://schemas.microsoft.com/office/drawing/2014/main" id="{63F8A382-959D-A888-8359-E11AB20BE9F2}"/>
              </a:ext>
            </a:extLst>
          </p:cNvPr>
          <p:cNvSpPr txBox="1"/>
          <p:nvPr/>
        </p:nvSpPr>
        <p:spPr>
          <a:xfrm>
            <a:off x="6647402" y="5736761"/>
            <a:ext cx="4731006" cy="419418"/>
          </a:xfrm>
          <a:prstGeom prst="rect">
            <a:avLst/>
          </a:prstGeom>
          <a:noFill/>
        </p:spPr>
        <p:txBody>
          <a:bodyPr wrap="square" lIns="0" tIns="0" rIns="0" bIns="0">
            <a:noAutofit/>
          </a:bodyPr>
          <a:lstStyle/>
          <a:p>
            <a:pPr fontAlgn="base">
              <a:spcAft>
                <a:spcPts val="400"/>
              </a:spcAft>
            </a:pPr>
            <a:r>
              <a:rPr lang="ja-JP" altLang="en-US" sz="1400" b="1" dirty="0">
                <a:solidFill>
                  <a:schemeClr val="tx2"/>
                </a:solidFill>
                <a:latin typeface="+mn-ea"/>
              </a:rPr>
              <a:t>行間および段落</a:t>
            </a:r>
            <a:endParaRPr lang="en-US" altLang="ja-JP" sz="1400" b="1" dirty="0">
              <a:solidFill>
                <a:schemeClr val="tx2"/>
              </a:solidFill>
              <a:latin typeface="+mn-ea"/>
            </a:endParaRPr>
          </a:p>
          <a:p>
            <a:pPr algn="just" fontAlgn="base">
              <a:spcAft>
                <a:spcPts val="400"/>
              </a:spcAft>
            </a:pPr>
            <a:r>
              <a:rPr lang="ja-JP" altLang="en-US" sz="1200" dirty="0">
                <a:solidFill>
                  <a:schemeClr val="bg2"/>
                </a:solidFill>
                <a:latin typeface="+mn-ea"/>
                <a:ea typeface="+mn-ea"/>
              </a:rPr>
              <a:t>可読性・視認性に留意して適宜設定してください。</a:t>
            </a:r>
          </a:p>
        </p:txBody>
      </p:sp>
      <p:pic>
        <p:nvPicPr>
          <p:cNvPr id="10" name="Picture 10" descr="A screenshot of a computer&#10;&#10;AI-generated content may be incorrect.">
            <a:extLst>
              <a:ext uri="{FF2B5EF4-FFF2-40B4-BE49-F238E27FC236}">
                <a16:creationId xmlns:a16="http://schemas.microsoft.com/office/drawing/2014/main" id="{61999C80-3657-4C14-D49E-A26EB9C53F8A}"/>
              </a:ext>
            </a:extLst>
          </p:cNvPr>
          <p:cNvPicPr>
            <a:picLocks noChangeAspect="1"/>
          </p:cNvPicPr>
          <p:nvPr/>
        </p:nvPicPr>
        <p:blipFill>
          <a:blip r:embed="rId2"/>
          <a:stretch>
            <a:fillRect/>
          </a:stretch>
        </p:blipFill>
        <p:spPr>
          <a:xfrm>
            <a:off x="812005" y="2757835"/>
            <a:ext cx="4731006" cy="2513347"/>
          </a:xfrm>
          <a:prstGeom prst="rect">
            <a:avLst/>
          </a:prstGeom>
          <a:solidFill>
            <a:schemeClr val="bg1"/>
          </a:solidFill>
        </p:spPr>
      </p:pic>
      <p:sp>
        <p:nvSpPr>
          <p:cNvPr id="2" name="角丸四角形 6">
            <a:extLst>
              <a:ext uri="{FF2B5EF4-FFF2-40B4-BE49-F238E27FC236}">
                <a16:creationId xmlns:a16="http://schemas.microsoft.com/office/drawing/2014/main" id="{C7CEEBF2-E766-0352-C4C8-B2BB95792768}"/>
              </a:ext>
            </a:extLst>
          </p:cNvPr>
          <p:cNvSpPr/>
          <p:nvPr/>
        </p:nvSpPr>
        <p:spPr>
          <a:xfrm>
            <a:off x="1011421" y="2838730"/>
            <a:ext cx="322080" cy="279624"/>
          </a:xfrm>
          <a:prstGeom prst="roundRect">
            <a:avLst/>
          </a:prstGeom>
          <a:noFill/>
          <a:ln w="28575">
            <a:solidFill>
              <a:schemeClr val="tx2"/>
            </a:solidFill>
          </a:ln>
          <a:effectLst>
            <a:glow rad="508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ja-JP" altLang="en-US" sz="1600" b="1" dirty="0">
              <a:solidFill>
                <a:schemeClr val="accent1"/>
              </a:solidFill>
            </a:endParaRPr>
          </a:p>
        </p:txBody>
      </p:sp>
    </p:spTree>
    <p:extLst>
      <p:ext uri="{BB962C8B-B14F-4D97-AF65-F5344CB8AC3E}">
        <p14:creationId xmlns:p14="http://schemas.microsoft.com/office/powerpoint/2010/main" val="2251374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423F55-F165-DEAA-0CFD-1EC438E189A3}"/>
              </a:ext>
            </a:extLst>
          </p:cNvPr>
          <p:cNvSpPr>
            <a:spLocks noGrp="1"/>
          </p:cNvSpPr>
          <p:nvPr>
            <p:ph type="title"/>
          </p:nvPr>
        </p:nvSpPr>
        <p:spPr/>
        <p:txBody>
          <a:bodyPr/>
          <a:lstStyle/>
          <a:p>
            <a:r>
              <a:rPr kumimoji="1" lang="ja-JP" altLang="en-US" dirty="0"/>
              <a:t>本日のアジェンダ</a:t>
            </a:r>
          </a:p>
        </p:txBody>
      </p:sp>
      <p:sp>
        <p:nvSpPr>
          <p:cNvPr id="4" name="テキスト プレースホルダー 3">
            <a:extLst>
              <a:ext uri="{FF2B5EF4-FFF2-40B4-BE49-F238E27FC236}">
                <a16:creationId xmlns:a16="http://schemas.microsoft.com/office/drawing/2014/main" id="{D9D67A4E-33F7-D30D-CACB-0EA2B713E5AB}"/>
              </a:ext>
            </a:extLst>
          </p:cNvPr>
          <p:cNvSpPr>
            <a:spLocks noGrp="1"/>
          </p:cNvSpPr>
          <p:nvPr>
            <p:ph type="body" sz="quarter" idx="17"/>
          </p:nvPr>
        </p:nvSpPr>
        <p:spPr>
          <a:xfrm>
            <a:off x="812801" y="1736725"/>
            <a:ext cx="10566400" cy="4476750"/>
          </a:xfrm>
        </p:spPr>
        <p:txBody>
          <a:bodyPr/>
          <a:lstStyle/>
          <a:p>
            <a:pPr marL="457200" indent="-457200">
              <a:buFont typeface="+mj-lt"/>
              <a:buAutoNum type="arabicPeriod"/>
            </a:pPr>
            <a:r>
              <a:rPr lang="ja-JP" altLang="en-US" sz="2000" b="1" dirty="0"/>
              <a:t>プロジェクトの背景・目的</a:t>
            </a:r>
            <a:endParaRPr lang="en-US" altLang="ja-JP" sz="2000" b="1" dirty="0"/>
          </a:p>
          <a:p>
            <a:pPr marL="457200" indent="-457200">
              <a:buFont typeface="+mj-lt"/>
              <a:buAutoNum type="arabicPeriod"/>
            </a:pPr>
            <a:r>
              <a:rPr lang="ja-JP" altLang="en-US" sz="2000" b="1" dirty="0"/>
              <a:t>スコープと成果物定義</a:t>
            </a:r>
            <a:endParaRPr lang="en-US" altLang="ja-JP" sz="2000" b="1" dirty="0"/>
          </a:p>
          <a:p>
            <a:pPr marL="457200" indent="-457200">
              <a:buFont typeface="+mj-lt"/>
              <a:buAutoNum type="arabicPeriod"/>
            </a:pPr>
            <a:r>
              <a:rPr lang="ja-JP" altLang="en-US" sz="2000" b="1" dirty="0"/>
              <a:t>スケジュール・</a:t>
            </a:r>
            <a:r>
              <a:rPr lang="en-US" altLang="ja-JP" sz="2000" b="1" dirty="0"/>
              <a:t>WBS</a:t>
            </a:r>
          </a:p>
          <a:p>
            <a:pPr marL="457200" indent="-457200">
              <a:buFont typeface="+mj-lt"/>
              <a:buAutoNum type="arabicPeriod"/>
            </a:pPr>
            <a:r>
              <a:rPr lang="ja-JP" altLang="en-US" sz="2000" b="1" dirty="0"/>
              <a:t>推進体制・役割分担</a:t>
            </a:r>
            <a:endParaRPr lang="en-US" altLang="ja-JP" sz="2000" b="1" dirty="0"/>
          </a:p>
          <a:p>
            <a:pPr marL="457200" indent="-457200">
              <a:buFont typeface="+mj-lt"/>
              <a:buAutoNum type="arabicPeriod"/>
            </a:pPr>
            <a:r>
              <a:rPr lang="ja-JP" altLang="en-US" sz="2000" b="1" dirty="0"/>
              <a:t>運用ルール・コミュニケーション定義</a:t>
            </a:r>
            <a:endParaRPr lang="en-US" altLang="ja-JP" sz="2000" b="1" dirty="0"/>
          </a:p>
          <a:p>
            <a:pPr marL="457200" indent="-457200">
              <a:buFont typeface="+mj-lt"/>
              <a:buAutoNum type="arabicPeriod"/>
            </a:pPr>
            <a:r>
              <a:rPr lang="ja-JP" altLang="en-US" sz="2000" b="1" dirty="0"/>
              <a:t>直近の活動計画（現状分析の進め方）</a:t>
            </a:r>
            <a:endParaRPr lang="en-US" altLang="ja-JP" sz="2000" b="1" dirty="0"/>
          </a:p>
          <a:p>
            <a:pPr marL="457200" indent="-457200">
              <a:buFont typeface="+mj-lt"/>
              <a:buAutoNum type="arabicPeriod"/>
            </a:pPr>
            <a:r>
              <a:rPr lang="ja-JP" altLang="en-US" sz="2000" b="1" dirty="0"/>
              <a:t>現状分析方針・ヒアリング依頼</a:t>
            </a:r>
            <a:endParaRPr lang="en-US" altLang="ja-JP" sz="2000" b="1"/>
          </a:p>
          <a:p>
            <a:endParaRPr kumimoji="1" lang="ja-JP" altLang="en-US" sz="2000" b="1" dirty="0"/>
          </a:p>
        </p:txBody>
      </p:sp>
    </p:spTree>
    <p:extLst>
      <p:ext uri="{BB962C8B-B14F-4D97-AF65-F5344CB8AC3E}">
        <p14:creationId xmlns:p14="http://schemas.microsoft.com/office/powerpoint/2010/main" val="3809901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5D72951-0D3A-B48F-0D48-9FC343CCD00E}"/>
              </a:ext>
            </a:extLst>
          </p:cNvPr>
          <p:cNvSpPr>
            <a:spLocks noGrp="1"/>
          </p:cNvSpPr>
          <p:nvPr>
            <p:ph type="title"/>
          </p:nvPr>
        </p:nvSpPr>
        <p:spPr/>
        <p:txBody>
          <a:bodyPr/>
          <a:lstStyle/>
          <a:p>
            <a:r>
              <a:rPr lang="ja-JP" altLang="en-US" dirty="0"/>
              <a:t>制作見本</a:t>
            </a:r>
            <a:endParaRPr kumimoji="1" lang="ja-JP" altLang="en-US" dirty="0"/>
          </a:p>
        </p:txBody>
      </p:sp>
      <p:grpSp>
        <p:nvGrpSpPr>
          <p:cNvPr id="4" name="グループ化 3">
            <a:extLst>
              <a:ext uri="{FF2B5EF4-FFF2-40B4-BE49-F238E27FC236}">
                <a16:creationId xmlns:a16="http://schemas.microsoft.com/office/drawing/2014/main" id="{B13DC85A-0659-735A-5383-875CC7214D3A}"/>
              </a:ext>
            </a:extLst>
          </p:cNvPr>
          <p:cNvGrpSpPr/>
          <p:nvPr/>
        </p:nvGrpSpPr>
        <p:grpSpPr>
          <a:xfrm>
            <a:off x="1607178" y="1270000"/>
            <a:ext cx="8977644" cy="2298560"/>
            <a:chOff x="1570030" y="1270000"/>
            <a:chExt cx="8977644" cy="2298560"/>
          </a:xfrm>
        </p:grpSpPr>
        <p:grpSp>
          <p:nvGrpSpPr>
            <p:cNvPr id="5" name="グループ化 4">
              <a:extLst>
                <a:ext uri="{FF2B5EF4-FFF2-40B4-BE49-F238E27FC236}">
                  <a16:creationId xmlns:a16="http://schemas.microsoft.com/office/drawing/2014/main" id="{DFD21FA0-AF69-E3A5-7B89-901FB253ADC4}"/>
                </a:ext>
              </a:extLst>
            </p:cNvPr>
            <p:cNvGrpSpPr/>
            <p:nvPr/>
          </p:nvGrpSpPr>
          <p:grpSpPr>
            <a:xfrm>
              <a:off x="1570030" y="1270000"/>
              <a:ext cx="4086330" cy="2298560"/>
              <a:chOff x="1471006" y="1268760"/>
              <a:chExt cx="4284378" cy="2409962"/>
            </a:xfrm>
          </p:grpSpPr>
          <p:pic>
            <p:nvPicPr>
              <p:cNvPr id="9" name="図 8">
                <a:extLst>
                  <a:ext uri="{FF2B5EF4-FFF2-40B4-BE49-F238E27FC236}">
                    <a16:creationId xmlns:a16="http://schemas.microsoft.com/office/drawing/2014/main" id="{1CD5BB61-6F8C-4E9D-8163-2879EAF320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71007" y="1268760"/>
                <a:ext cx="4284377" cy="2409962"/>
              </a:xfrm>
              <a:prstGeom prst="rect">
                <a:avLst/>
              </a:prstGeom>
            </p:spPr>
          </p:pic>
          <p:sp>
            <p:nvSpPr>
              <p:cNvPr id="10" name="正方形/長方形 9">
                <a:extLst>
                  <a:ext uri="{FF2B5EF4-FFF2-40B4-BE49-F238E27FC236}">
                    <a16:creationId xmlns:a16="http://schemas.microsoft.com/office/drawing/2014/main" id="{59188903-6F4D-6980-5E78-374EB3F34859}"/>
                  </a:ext>
                </a:extLst>
              </p:cNvPr>
              <p:cNvSpPr/>
              <p:nvPr/>
            </p:nvSpPr>
            <p:spPr>
              <a:xfrm>
                <a:off x="1471006" y="1268760"/>
                <a:ext cx="4284377" cy="2409962"/>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grpSp>
        <p:grpSp>
          <p:nvGrpSpPr>
            <p:cNvPr id="6" name="グループ化 5">
              <a:extLst>
                <a:ext uri="{FF2B5EF4-FFF2-40B4-BE49-F238E27FC236}">
                  <a16:creationId xmlns:a16="http://schemas.microsoft.com/office/drawing/2014/main" id="{7C0DEE3E-55EF-0CEF-8FD4-0C85D135E890}"/>
                </a:ext>
              </a:extLst>
            </p:cNvPr>
            <p:cNvGrpSpPr/>
            <p:nvPr/>
          </p:nvGrpSpPr>
          <p:grpSpPr>
            <a:xfrm>
              <a:off x="6461344" y="1270000"/>
              <a:ext cx="4086330" cy="2298560"/>
              <a:chOff x="1471006" y="1268760"/>
              <a:chExt cx="4284378" cy="2409962"/>
            </a:xfrm>
          </p:grpSpPr>
          <p:pic>
            <p:nvPicPr>
              <p:cNvPr id="7" name="図 6">
                <a:extLst>
                  <a:ext uri="{FF2B5EF4-FFF2-40B4-BE49-F238E27FC236}">
                    <a16:creationId xmlns:a16="http://schemas.microsoft.com/office/drawing/2014/main" id="{C78CDDFC-47E7-4EB6-DC97-E82DCBADA2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71007" y="1268760"/>
                <a:ext cx="4284377" cy="2409961"/>
              </a:xfrm>
              <a:prstGeom prst="rect">
                <a:avLst/>
              </a:prstGeom>
            </p:spPr>
          </p:pic>
          <p:sp>
            <p:nvSpPr>
              <p:cNvPr id="8" name="正方形/長方形 7">
                <a:extLst>
                  <a:ext uri="{FF2B5EF4-FFF2-40B4-BE49-F238E27FC236}">
                    <a16:creationId xmlns:a16="http://schemas.microsoft.com/office/drawing/2014/main" id="{71A3632B-6571-048A-FE03-8FB4830C8E8F}"/>
                  </a:ext>
                </a:extLst>
              </p:cNvPr>
              <p:cNvSpPr/>
              <p:nvPr/>
            </p:nvSpPr>
            <p:spPr>
              <a:xfrm>
                <a:off x="1471006" y="1268760"/>
                <a:ext cx="4284377" cy="2409962"/>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grpSp>
      </p:grpSp>
      <p:grpSp>
        <p:nvGrpSpPr>
          <p:cNvPr id="11" name="グループ化 10">
            <a:extLst>
              <a:ext uri="{FF2B5EF4-FFF2-40B4-BE49-F238E27FC236}">
                <a16:creationId xmlns:a16="http://schemas.microsoft.com/office/drawing/2014/main" id="{E47B423E-8FE4-FDC5-FB8E-67A4742B7C4B}"/>
              </a:ext>
            </a:extLst>
          </p:cNvPr>
          <p:cNvGrpSpPr/>
          <p:nvPr/>
        </p:nvGrpSpPr>
        <p:grpSpPr>
          <a:xfrm>
            <a:off x="4052835" y="3849947"/>
            <a:ext cx="4086329" cy="2298560"/>
            <a:chOff x="1471006" y="1268760"/>
            <a:chExt cx="4284377" cy="2409962"/>
          </a:xfrm>
        </p:grpSpPr>
        <p:pic>
          <p:nvPicPr>
            <p:cNvPr id="12" name="図 11">
              <a:extLst>
                <a:ext uri="{FF2B5EF4-FFF2-40B4-BE49-F238E27FC236}">
                  <a16:creationId xmlns:a16="http://schemas.microsoft.com/office/drawing/2014/main" id="{AF160638-C175-6BA8-784F-7077B2B649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71008" y="1268760"/>
              <a:ext cx="4284375" cy="2409961"/>
            </a:xfrm>
            <a:prstGeom prst="rect">
              <a:avLst/>
            </a:prstGeom>
          </p:spPr>
        </p:pic>
        <p:sp>
          <p:nvSpPr>
            <p:cNvPr id="13" name="正方形/長方形 12">
              <a:extLst>
                <a:ext uri="{FF2B5EF4-FFF2-40B4-BE49-F238E27FC236}">
                  <a16:creationId xmlns:a16="http://schemas.microsoft.com/office/drawing/2014/main" id="{7BBC30A3-48AB-607B-7C7B-FFA6481676F0}"/>
                </a:ext>
              </a:extLst>
            </p:cNvPr>
            <p:cNvSpPr/>
            <p:nvPr/>
          </p:nvSpPr>
          <p:spPr>
            <a:xfrm>
              <a:off x="1471006" y="1268760"/>
              <a:ext cx="4284377" cy="2409962"/>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grpSp>
    </p:spTree>
    <p:extLst>
      <p:ext uri="{BB962C8B-B14F-4D97-AF65-F5344CB8AC3E}">
        <p14:creationId xmlns:p14="http://schemas.microsoft.com/office/powerpoint/2010/main" val="3309692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84B47DCA-E80E-EAD7-F743-24319FBEA614}"/>
              </a:ext>
            </a:extLst>
          </p:cNvPr>
          <p:cNvSpPr>
            <a:spLocks noGrp="1"/>
          </p:cNvSpPr>
          <p:nvPr>
            <p:ph type="title"/>
          </p:nvPr>
        </p:nvSpPr>
        <p:spPr/>
        <p:txBody>
          <a:bodyPr/>
          <a:lstStyle/>
          <a:p>
            <a:r>
              <a:rPr lang="ja-JP" altLang="en-US" dirty="0"/>
              <a:t>制作見本</a:t>
            </a:r>
            <a:endParaRPr kumimoji="1" lang="ja-JP" altLang="en-US" dirty="0"/>
          </a:p>
        </p:txBody>
      </p:sp>
      <p:grpSp>
        <p:nvGrpSpPr>
          <p:cNvPr id="4" name="グループ化 3">
            <a:extLst>
              <a:ext uri="{FF2B5EF4-FFF2-40B4-BE49-F238E27FC236}">
                <a16:creationId xmlns:a16="http://schemas.microsoft.com/office/drawing/2014/main" id="{3BC3EAE4-886F-1739-1009-1A776F2EDD35}"/>
              </a:ext>
            </a:extLst>
          </p:cNvPr>
          <p:cNvGrpSpPr/>
          <p:nvPr/>
        </p:nvGrpSpPr>
        <p:grpSpPr>
          <a:xfrm>
            <a:off x="1607178" y="2507724"/>
            <a:ext cx="8977643" cy="2298560"/>
            <a:chOff x="1570030" y="1270000"/>
            <a:chExt cx="8977643" cy="2298560"/>
          </a:xfrm>
        </p:grpSpPr>
        <p:grpSp>
          <p:nvGrpSpPr>
            <p:cNvPr id="5" name="グループ化 4">
              <a:extLst>
                <a:ext uri="{FF2B5EF4-FFF2-40B4-BE49-F238E27FC236}">
                  <a16:creationId xmlns:a16="http://schemas.microsoft.com/office/drawing/2014/main" id="{1C0A4515-B7AF-6C28-E482-CBE792F31D0A}"/>
                </a:ext>
              </a:extLst>
            </p:cNvPr>
            <p:cNvGrpSpPr/>
            <p:nvPr/>
          </p:nvGrpSpPr>
          <p:grpSpPr>
            <a:xfrm>
              <a:off x="1570030" y="1270000"/>
              <a:ext cx="4086329" cy="2298560"/>
              <a:chOff x="1471006" y="1268760"/>
              <a:chExt cx="4284377" cy="2409962"/>
            </a:xfrm>
          </p:grpSpPr>
          <p:pic>
            <p:nvPicPr>
              <p:cNvPr id="9" name="図 8">
                <a:extLst>
                  <a:ext uri="{FF2B5EF4-FFF2-40B4-BE49-F238E27FC236}">
                    <a16:creationId xmlns:a16="http://schemas.microsoft.com/office/drawing/2014/main" id="{C2C175B5-023D-59CA-6798-558E17A7628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71006" y="1268760"/>
                <a:ext cx="4284377" cy="2409961"/>
              </a:xfrm>
              <a:prstGeom prst="rect">
                <a:avLst/>
              </a:prstGeom>
            </p:spPr>
          </p:pic>
          <p:sp>
            <p:nvSpPr>
              <p:cNvPr id="10" name="正方形/長方形 9">
                <a:extLst>
                  <a:ext uri="{FF2B5EF4-FFF2-40B4-BE49-F238E27FC236}">
                    <a16:creationId xmlns:a16="http://schemas.microsoft.com/office/drawing/2014/main" id="{F306E523-1A82-EE1A-45A8-3B2417FE2523}"/>
                  </a:ext>
                </a:extLst>
              </p:cNvPr>
              <p:cNvSpPr/>
              <p:nvPr/>
            </p:nvSpPr>
            <p:spPr>
              <a:xfrm>
                <a:off x="1471006" y="1268760"/>
                <a:ext cx="4284377" cy="2409962"/>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grpSp>
        <p:grpSp>
          <p:nvGrpSpPr>
            <p:cNvPr id="6" name="グループ化 5">
              <a:extLst>
                <a:ext uri="{FF2B5EF4-FFF2-40B4-BE49-F238E27FC236}">
                  <a16:creationId xmlns:a16="http://schemas.microsoft.com/office/drawing/2014/main" id="{421F466F-68EE-7F49-6D66-AA1E8730574D}"/>
                </a:ext>
              </a:extLst>
            </p:cNvPr>
            <p:cNvGrpSpPr/>
            <p:nvPr/>
          </p:nvGrpSpPr>
          <p:grpSpPr>
            <a:xfrm>
              <a:off x="6461344" y="1270000"/>
              <a:ext cx="4086329" cy="2298560"/>
              <a:chOff x="1471006" y="1268760"/>
              <a:chExt cx="4284377" cy="2409962"/>
            </a:xfrm>
          </p:grpSpPr>
          <p:pic>
            <p:nvPicPr>
              <p:cNvPr id="7" name="図 6">
                <a:extLst>
                  <a:ext uri="{FF2B5EF4-FFF2-40B4-BE49-F238E27FC236}">
                    <a16:creationId xmlns:a16="http://schemas.microsoft.com/office/drawing/2014/main" id="{FC5590A7-D849-18AC-AD1E-E4D2F72AC3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71008" y="1268760"/>
                <a:ext cx="4284375" cy="2409961"/>
              </a:xfrm>
              <a:prstGeom prst="rect">
                <a:avLst/>
              </a:prstGeom>
            </p:spPr>
          </p:pic>
          <p:sp>
            <p:nvSpPr>
              <p:cNvPr id="8" name="正方形/長方形 7">
                <a:extLst>
                  <a:ext uri="{FF2B5EF4-FFF2-40B4-BE49-F238E27FC236}">
                    <a16:creationId xmlns:a16="http://schemas.microsoft.com/office/drawing/2014/main" id="{71FEF2C1-AF42-A5B9-C324-48D1736B2DB4}"/>
                  </a:ext>
                </a:extLst>
              </p:cNvPr>
              <p:cNvSpPr/>
              <p:nvPr/>
            </p:nvSpPr>
            <p:spPr>
              <a:xfrm>
                <a:off x="1471006" y="1268760"/>
                <a:ext cx="4284377" cy="2409962"/>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grpSp>
      </p:grpSp>
    </p:spTree>
    <p:extLst>
      <p:ext uri="{BB962C8B-B14F-4D97-AF65-F5344CB8AC3E}">
        <p14:creationId xmlns:p14="http://schemas.microsoft.com/office/powerpoint/2010/main" val="1691052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B67D8AC-176E-A773-A36D-5B539ABB7618}"/>
              </a:ext>
            </a:extLst>
          </p:cNvPr>
          <p:cNvSpPr>
            <a:spLocks noGrp="1"/>
          </p:cNvSpPr>
          <p:nvPr>
            <p:ph type="title"/>
          </p:nvPr>
        </p:nvSpPr>
        <p:spPr/>
        <p:txBody>
          <a:bodyPr/>
          <a:lstStyle/>
          <a:p>
            <a:r>
              <a:rPr lang="ja-JP" altLang="en-US" dirty="0">
                <a:latin typeface="游ゴシック" panose="020B0400000000000000" pitchFamily="50" charset="-128"/>
                <a:ea typeface="游ゴシック" panose="020B0400000000000000" pitchFamily="50" charset="-128"/>
              </a:rPr>
              <a:t>矢印</a:t>
            </a:r>
            <a:r>
              <a:rPr lang="en-US" altLang="ja-JP" dirty="0">
                <a:latin typeface="游ゴシック" panose="020B0400000000000000" pitchFamily="50" charset="-128"/>
                <a:ea typeface="游ゴシック" panose="020B0400000000000000" pitchFamily="50" charset="-128"/>
              </a:rPr>
              <a:t>01</a:t>
            </a:r>
            <a:endParaRPr kumimoji="1" lang="ja-JP" altLang="en-US" dirty="0"/>
          </a:p>
        </p:txBody>
      </p:sp>
      <p:sp>
        <p:nvSpPr>
          <p:cNvPr id="4" name="矢印: 五方向 3">
            <a:extLst>
              <a:ext uri="{FF2B5EF4-FFF2-40B4-BE49-F238E27FC236}">
                <a16:creationId xmlns:a16="http://schemas.microsoft.com/office/drawing/2014/main" id="{51C0C8AB-7AF3-805E-15CB-B1F877F5AECB}"/>
              </a:ext>
            </a:extLst>
          </p:cNvPr>
          <p:cNvSpPr/>
          <p:nvPr/>
        </p:nvSpPr>
        <p:spPr>
          <a:xfrm>
            <a:off x="5116500" y="1528965"/>
            <a:ext cx="1943322" cy="425191"/>
          </a:xfrm>
          <a:prstGeom prst="homePlate">
            <a:avLst>
              <a:gd name="adj" fmla="val 28838"/>
            </a:avLst>
          </a:prstGeom>
          <a:solidFill>
            <a:srgbClr val="CCCCCC"/>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0" rIns="144000" bIns="0" rtlCol="0" anchor="ctr">
            <a:noAutofit/>
          </a:bodyPr>
          <a:lstStyle/>
          <a:p>
            <a:pPr algn="ctr"/>
            <a:r>
              <a:rPr lang="en-US" altLang="ja-JP" sz="1467" b="1" dirty="0">
                <a:solidFill>
                  <a:schemeClr val="tx1"/>
                </a:solidFill>
                <a:latin typeface="游ゴシック" panose="020B0400000000000000" pitchFamily="50" charset="-128"/>
                <a:ea typeface="游ゴシック" panose="020B0400000000000000" pitchFamily="50" charset="-128"/>
              </a:rPr>
              <a:t>XXXXX</a:t>
            </a:r>
            <a:endParaRPr lang="ja-JP" altLang="en-US" sz="1467" b="1" dirty="0">
              <a:solidFill>
                <a:schemeClr val="tx1"/>
              </a:solidFill>
              <a:latin typeface="游ゴシック" panose="020B0400000000000000" pitchFamily="50" charset="-128"/>
              <a:ea typeface="游ゴシック" panose="020B0400000000000000" pitchFamily="50" charset="-128"/>
            </a:endParaRPr>
          </a:p>
        </p:txBody>
      </p:sp>
      <p:sp>
        <p:nvSpPr>
          <p:cNvPr id="5" name="矢印: 五方向 4">
            <a:extLst>
              <a:ext uri="{FF2B5EF4-FFF2-40B4-BE49-F238E27FC236}">
                <a16:creationId xmlns:a16="http://schemas.microsoft.com/office/drawing/2014/main" id="{5FBFAC16-A92D-0E24-5B75-539223DAB12B}"/>
              </a:ext>
            </a:extLst>
          </p:cNvPr>
          <p:cNvSpPr/>
          <p:nvPr/>
        </p:nvSpPr>
        <p:spPr>
          <a:xfrm>
            <a:off x="809824" y="1528965"/>
            <a:ext cx="1943322" cy="425191"/>
          </a:xfrm>
          <a:prstGeom prst="homePlate">
            <a:avLst>
              <a:gd name="adj" fmla="val 29173"/>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0" rIns="144000" bIns="0" rtlCol="0" anchor="ctr">
            <a:noAutofit/>
          </a:bodyPr>
          <a:lstStyle/>
          <a:p>
            <a:pPr algn="ctr"/>
            <a:r>
              <a:rPr lang="en-US" altLang="ja-JP" sz="1467" b="1" dirty="0">
                <a:solidFill>
                  <a:schemeClr val="bg1"/>
                </a:solidFill>
                <a:latin typeface="游ゴシック" panose="020B0400000000000000" pitchFamily="50" charset="-128"/>
                <a:ea typeface="游ゴシック" panose="020B0400000000000000" pitchFamily="50" charset="-128"/>
              </a:rPr>
              <a:t>XXXXX</a:t>
            </a:r>
            <a:endParaRPr lang="ja-JP" altLang="en-US" sz="1467" b="1" dirty="0">
              <a:solidFill>
                <a:schemeClr val="bg1"/>
              </a:solidFill>
              <a:latin typeface="游ゴシック" panose="020B0400000000000000" pitchFamily="50" charset="-128"/>
              <a:ea typeface="游ゴシック" panose="020B0400000000000000" pitchFamily="50" charset="-128"/>
            </a:endParaRPr>
          </a:p>
        </p:txBody>
      </p:sp>
      <p:sp>
        <p:nvSpPr>
          <p:cNvPr id="6" name="矢印: 五方向 5">
            <a:extLst>
              <a:ext uri="{FF2B5EF4-FFF2-40B4-BE49-F238E27FC236}">
                <a16:creationId xmlns:a16="http://schemas.microsoft.com/office/drawing/2014/main" id="{235DB97E-0D21-DC94-C46F-F3F2DFBBF627}"/>
              </a:ext>
            </a:extLst>
          </p:cNvPr>
          <p:cNvSpPr/>
          <p:nvPr/>
        </p:nvSpPr>
        <p:spPr>
          <a:xfrm>
            <a:off x="7269838" y="1528965"/>
            <a:ext cx="1943322" cy="425191"/>
          </a:xfrm>
          <a:prstGeom prst="homePlate">
            <a:avLst>
              <a:gd name="adj" fmla="val 3135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0" rIns="144000" bIns="0" rtlCol="0" anchor="ctr">
            <a:noAutofit/>
          </a:bodyPr>
          <a:lstStyle/>
          <a:p>
            <a:pPr algn="ctr"/>
            <a:r>
              <a:rPr lang="en-US" altLang="ja-JP" sz="1467" b="1" dirty="0">
                <a:solidFill>
                  <a:schemeClr val="tx1"/>
                </a:solidFill>
                <a:latin typeface="游ゴシック" panose="020B0400000000000000" pitchFamily="50" charset="-128"/>
                <a:ea typeface="游ゴシック" panose="020B0400000000000000" pitchFamily="50" charset="-128"/>
              </a:rPr>
              <a:t>XXXXX</a:t>
            </a:r>
            <a:endParaRPr lang="ja-JP" altLang="en-US" sz="1467" b="1" dirty="0">
              <a:solidFill>
                <a:schemeClr val="tx1"/>
              </a:solidFill>
              <a:latin typeface="游ゴシック" panose="020B0400000000000000" pitchFamily="50" charset="-128"/>
              <a:ea typeface="游ゴシック" panose="020B0400000000000000" pitchFamily="50" charset="-128"/>
            </a:endParaRPr>
          </a:p>
        </p:txBody>
      </p:sp>
      <p:sp>
        <p:nvSpPr>
          <p:cNvPr id="7" name="矢印: 五方向 6">
            <a:extLst>
              <a:ext uri="{FF2B5EF4-FFF2-40B4-BE49-F238E27FC236}">
                <a16:creationId xmlns:a16="http://schemas.microsoft.com/office/drawing/2014/main" id="{23129105-F514-570C-2797-06EADD7275AC}"/>
              </a:ext>
            </a:extLst>
          </p:cNvPr>
          <p:cNvSpPr/>
          <p:nvPr/>
        </p:nvSpPr>
        <p:spPr>
          <a:xfrm>
            <a:off x="9423178" y="1528965"/>
            <a:ext cx="1943322" cy="425191"/>
          </a:xfrm>
          <a:prstGeom prst="homePlate">
            <a:avLst>
              <a:gd name="adj" fmla="val 32365"/>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0" rIns="144000" bIns="0" rtlCol="0" anchor="ctr">
            <a:noAutofit/>
          </a:bodyPr>
          <a:lstStyle/>
          <a:p>
            <a:pPr algn="ctr"/>
            <a:r>
              <a:rPr lang="en-US" altLang="ja-JP" sz="1467" b="1" dirty="0">
                <a:solidFill>
                  <a:schemeClr val="accent1"/>
                </a:solidFill>
                <a:latin typeface="游ゴシック" panose="020B0400000000000000" pitchFamily="50" charset="-128"/>
                <a:ea typeface="游ゴシック" panose="020B0400000000000000" pitchFamily="50" charset="-128"/>
              </a:rPr>
              <a:t>XXXXX</a:t>
            </a:r>
            <a:endParaRPr lang="ja-JP" altLang="en-US" sz="1467" b="1" dirty="0">
              <a:solidFill>
                <a:schemeClr val="accent1"/>
              </a:solidFill>
              <a:latin typeface="游ゴシック" panose="020B0400000000000000" pitchFamily="50" charset="-128"/>
              <a:ea typeface="游ゴシック" panose="020B0400000000000000" pitchFamily="50" charset="-128"/>
            </a:endParaRPr>
          </a:p>
        </p:txBody>
      </p:sp>
      <p:sp>
        <p:nvSpPr>
          <p:cNvPr id="8" name="矢印: 五方向 7">
            <a:extLst>
              <a:ext uri="{FF2B5EF4-FFF2-40B4-BE49-F238E27FC236}">
                <a16:creationId xmlns:a16="http://schemas.microsoft.com/office/drawing/2014/main" id="{E4719C9D-F1C8-7A17-E445-A19F9C0D1ABC}"/>
              </a:ext>
            </a:extLst>
          </p:cNvPr>
          <p:cNvSpPr/>
          <p:nvPr/>
        </p:nvSpPr>
        <p:spPr>
          <a:xfrm>
            <a:off x="2963162" y="1528965"/>
            <a:ext cx="1943322" cy="425191"/>
          </a:xfrm>
          <a:prstGeom prst="homePlate">
            <a:avLst>
              <a:gd name="adj" fmla="val 35388"/>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0" rIns="144000" bIns="0" rtlCol="0" anchor="ctr">
            <a:noAutofit/>
          </a:bodyPr>
          <a:lstStyle/>
          <a:p>
            <a:pPr algn="ctr"/>
            <a:r>
              <a:rPr lang="en-US" altLang="ja-JP" sz="1467" b="1" dirty="0">
                <a:solidFill>
                  <a:schemeClr val="bg1"/>
                </a:solidFill>
                <a:latin typeface="游ゴシック" panose="020B0400000000000000" pitchFamily="50" charset="-128"/>
                <a:ea typeface="游ゴシック" panose="020B0400000000000000" pitchFamily="50" charset="-128"/>
              </a:rPr>
              <a:t>XXXXX</a:t>
            </a:r>
            <a:endParaRPr lang="ja-JP" altLang="en-US" sz="1467" b="1" dirty="0">
              <a:solidFill>
                <a:schemeClr val="bg1"/>
              </a:solidFill>
              <a:latin typeface="游ゴシック" panose="020B0400000000000000" pitchFamily="50" charset="-128"/>
              <a:ea typeface="游ゴシック" panose="020B0400000000000000" pitchFamily="50" charset="-128"/>
            </a:endParaRPr>
          </a:p>
        </p:txBody>
      </p:sp>
      <p:grpSp>
        <p:nvGrpSpPr>
          <p:cNvPr id="9" name="グループ化 8">
            <a:extLst>
              <a:ext uri="{FF2B5EF4-FFF2-40B4-BE49-F238E27FC236}">
                <a16:creationId xmlns:a16="http://schemas.microsoft.com/office/drawing/2014/main" id="{07A0AA29-8C3C-0F27-DA4A-1C5B6EB23CC4}"/>
              </a:ext>
            </a:extLst>
          </p:cNvPr>
          <p:cNvGrpSpPr/>
          <p:nvPr/>
        </p:nvGrpSpPr>
        <p:grpSpPr>
          <a:xfrm>
            <a:off x="809825" y="2408549"/>
            <a:ext cx="10555588" cy="425191"/>
            <a:chOff x="809825" y="2408549"/>
            <a:chExt cx="10555588" cy="425191"/>
          </a:xfrm>
        </p:grpSpPr>
        <p:sp>
          <p:nvSpPr>
            <p:cNvPr id="10" name="矢印: 五方向 9">
              <a:extLst>
                <a:ext uri="{FF2B5EF4-FFF2-40B4-BE49-F238E27FC236}">
                  <a16:creationId xmlns:a16="http://schemas.microsoft.com/office/drawing/2014/main" id="{52AA0132-9FE7-9513-0DE4-4D78AAB3DB96}"/>
                </a:ext>
              </a:extLst>
            </p:cNvPr>
            <p:cNvSpPr/>
            <p:nvPr/>
          </p:nvSpPr>
          <p:spPr>
            <a:xfrm>
              <a:off x="9276342" y="2408549"/>
              <a:ext cx="2089071" cy="425191"/>
            </a:xfrm>
            <a:prstGeom prst="homePlate">
              <a:avLst>
                <a:gd name="adj" fmla="val 35254"/>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dirty="0">
                  <a:solidFill>
                    <a:schemeClr val="bg1"/>
                  </a:solidFill>
                  <a:latin typeface="游ゴシック" panose="020B0400000000000000" pitchFamily="50" charset="-128"/>
                  <a:ea typeface="游ゴシック" panose="020B0400000000000000" pitchFamily="50" charset="-128"/>
                </a:rPr>
                <a:t>XXXXX</a:t>
              </a:r>
              <a:endParaRPr lang="ja-JP" altLang="en-US" sz="1467" b="1" dirty="0">
                <a:solidFill>
                  <a:schemeClr val="bg1"/>
                </a:solidFill>
                <a:latin typeface="游ゴシック" panose="020B0400000000000000" pitchFamily="50" charset="-128"/>
                <a:ea typeface="游ゴシック" panose="020B0400000000000000" pitchFamily="50" charset="-128"/>
              </a:endParaRPr>
            </a:p>
          </p:txBody>
        </p:sp>
        <p:sp>
          <p:nvSpPr>
            <p:cNvPr id="11" name="矢印: 五方向 10">
              <a:extLst>
                <a:ext uri="{FF2B5EF4-FFF2-40B4-BE49-F238E27FC236}">
                  <a16:creationId xmlns:a16="http://schemas.microsoft.com/office/drawing/2014/main" id="{707A6C62-9E6C-8AD0-3115-AEEE5DD1D16F}"/>
                </a:ext>
              </a:extLst>
            </p:cNvPr>
            <p:cNvSpPr/>
            <p:nvPr/>
          </p:nvSpPr>
          <p:spPr>
            <a:xfrm>
              <a:off x="7367120" y="2408549"/>
              <a:ext cx="2089071" cy="425191"/>
            </a:xfrm>
            <a:prstGeom prst="homePlate">
              <a:avLst>
                <a:gd name="adj" fmla="val 34750"/>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dirty="0">
                  <a:solidFill>
                    <a:schemeClr val="bg1"/>
                  </a:solidFill>
                  <a:latin typeface="游ゴシック" panose="020B0400000000000000" pitchFamily="50" charset="-128"/>
                  <a:ea typeface="游ゴシック" panose="020B0400000000000000" pitchFamily="50" charset="-128"/>
                </a:rPr>
                <a:t>XXXXX</a:t>
              </a:r>
              <a:endParaRPr lang="ja-JP" altLang="en-US" sz="1467" b="1" dirty="0">
                <a:solidFill>
                  <a:schemeClr val="bg1"/>
                </a:solidFill>
                <a:latin typeface="游ゴシック" panose="020B0400000000000000" pitchFamily="50" charset="-128"/>
                <a:ea typeface="游ゴシック" panose="020B0400000000000000" pitchFamily="50" charset="-128"/>
              </a:endParaRPr>
            </a:p>
          </p:txBody>
        </p:sp>
        <p:sp>
          <p:nvSpPr>
            <p:cNvPr id="12" name="矢印: 五方向 11">
              <a:extLst>
                <a:ext uri="{FF2B5EF4-FFF2-40B4-BE49-F238E27FC236}">
                  <a16:creationId xmlns:a16="http://schemas.microsoft.com/office/drawing/2014/main" id="{A5BDC94C-3F49-3A28-2973-85121D6651E6}"/>
                </a:ext>
              </a:extLst>
            </p:cNvPr>
            <p:cNvSpPr/>
            <p:nvPr/>
          </p:nvSpPr>
          <p:spPr>
            <a:xfrm>
              <a:off x="5456120" y="2408549"/>
              <a:ext cx="2089071" cy="425191"/>
            </a:xfrm>
            <a:prstGeom prst="homePlate">
              <a:avLst>
                <a:gd name="adj" fmla="val 31727"/>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a:solidFill>
                    <a:schemeClr val="bg1"/>
                  </a:solidFill>
                  <a:latin typeface="游ゴシック" panose="020B0400000000000000" pitchFamily="50" charset="-128"/>
                  <a:ea typeface="游ゴシック" panose="020B0400000000000000" pitchFamily="50" charset="-128"/>
                </a:rPr>
                <a:t>XXXXX</a:t>
              </a:r>
              <a:endParaRPr lang="ja-JP" altLang="en-US" sz="1467" b="1">
                <a:solidFill>
                  <a:schemeClr val="bg1"/>
                </a:solidFill>
                <a:latin typeface="游ゴシック" panose="020B0400000000000000" pitchFamily="50" charset="-128"/>
                <a:ea typeface="游ゴシック" panose="020B0400000000000000" pitchFamily="50" charset="-128"/>
              </a:endParaRPr>
            </a:p>
          </p:txBody>
        </p:sp>
        <p:sp>
          <p:nvSpPr>
            <p:cNvPr id="13" name="矢印: 五方向 12">
              <a:extLst>
                <a:ext uri="{FF2B5EF4-FFF2-40B4-BE49-F238E27FC236}">
                  <a16:creationId xmlns:a16="http://schemas.microsoft.com/office/drawing/2014/main" id="{BE2C9276-A658-4620-BFDD-1D7430FDE711}"/>
                </a:ext>
              </a:extLst>
            </p:cNvPr>
            <p:cNvSpPr/>
            <p:nvPr/>
          </p:nvSpPr>
          <p:spPr>
            <a:xfrm>
              <a:off x="3176750" y="2408549"/>
              <a:ext cx="2466940" cy="425191"/>
            </a:xfrm>
            <a:prstGeom prst="homePlate">
              <a:avLst>
                <a:gd name="adj" fmla="val 30719"/>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dirty="0">
                  <a:solidFill>
                    <a:schemeClr val="bg1"/>
                  </a:solidFill>
                  <a:latin typeface="游ゴシック" panose="020B0400000000000000" pitchFamily="50" charset="-128"/>
                  <a:ea typeface="游ゴシック" panose="020B0400000000000000" pitchFamily="50" charset="-128"/>
                </a:rPr>
                <a:t>XXXXX</a:t>
              </a:r>
              <a:endParaRPr lang="ja-JP" altLang="en-US" sz="1467" b="1" dirty="0">
                <a:solidFill>
                  <a:schemeClr val="bg1"/>
                </a:solidFill>
                <a:latin typeface="游ゴシック" panose="020B0400000000000000" pitchFamily="50" charset="-128"/>
                <a:ea typeface="游ゴシック" panose="020B0400000000000000" pitchFamily="50" charset="-128"/>
              </a:endParaRPr>
            </a:p>
          </p:txBody>
        </p:sp>
        <p:sp>
          <p:nvSpPr>
            <p:cNvPr id="14" name="矢印: 五方向 13">
              <a:extLst>
                <a:ext uri="{FF2B5EF4-FFF2-40B4-BE49-F238E27FC236}">
                  <a16:creationId xmlns:a16="http://schemas.microsoft.com/office/drawing/2014/main" id="{6A0DCF01-37D0-3078-3689-BF302EFFF24E}"/>
                </a:ext>
              </a:extLst>
            </p:cNvPr>
            <p:cNvSpPr/>
            <p:nvPr/>
          </p:nvSpPr>
          <p:spPr>
            <a:xfrm>
              <a:off x="809825" y="2408549"/>
              <a:ext cx="2534611" cy="425191"/>
            </a:xfrm>
            <a:prstGeom prst="homePlate">
              <a:avLst>
                <a:gd name="adj" fmla="val 30719"/>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dirty="0">
                  <a:solidFill>
                    <a:schemeClr val="bg1"/>
                  </a:solidFill>
                  <a:latin typeface="游ゴシック" panose="020B0400000000000000" pitchFamily="50" charset="-128"/>
                  <a:ea typeface="游ゴシック" panose="020B0400000000000000" pitchFamily="50" charset="-128"/>
                </a:rPr>
                <a:t>XXXXX</a:t>
              </a:r>
              <a:endParaRPr lang="ja-JP" altLang="en-US" sz="1467" b="1" dirty="0">
                <a:solidFill>
                  <a:schemeClr val="bg1"/>
                </a:solidFill>
                <a:latin typeface="游ゴシック" panose="020B0400000000000000" pitchFamily="50" charset="-128"/>
                <a:ea typeface="游ゴシック" panose="020B0400000000000000" pitchFamily="50" charset="-128"/>
              </a:endParaRPr>
            </a:p>
          </p:txBody>
        </p:sp>
      </p:grpSp>
      <p:grpSp>
        <p:nvGrpSpPr>
          <p:cNvPr id="15" name="グループ化 14">
            <a:extLst>
              <a:ext uri="{FF2B5EF4-FFF2-40B4-BE49-F238E27FC236}">
                <a16:creationId xmlns:a16="http://schemas.microsoft.com/office/drawing/2014/main" id="{B4390202-B499-9287-2237-FE826A6BD93C}"/>
              </a:ext>
            </a:extLst>
          </p:cNvPr>
          <p:cNvGrpSpPr/>
          <p:nvPr/>
        </p:nvGrpSpPr>
        <p:grpSpPr>
          <a:xfrm>
            <a:off x="818762" y="3149597"/>
            <a:ext cx="10546651" cy="425191"/>
            <a:chOff x="661499" y="2362949"/>
            <a:chExt cx="7815061" cy="315066"/>
          </a:xfrm>
          <a:solidFill>
            <a:schemeClr val="accent1"/>
          </a:solidFill>
        </p:grpSpPr>
        <p:sp>
          <p:nvSpPr>
            <p:cNvPr id="16" name="矢印: 五方向 15">
              <a:extLst>
                <a:ext uri="{FF2B5EF4-FFF2-40B4-BE49-F238E27FC236}">
                  <a16:creationId xmlns:a16="http://schemas.microsoft.com/office/drawing/2014/main" id="{53EECB92-7407-EE3C-9945-A0EE67E2DE85}"/>
                </a:ext>
              </a:extLst>
            </p:cNvPr>
            <p:cNvSpPr/>
            <p:nvPr/>
          </p:nvSpPr>
          <p:spPr>
            <a:xfrm>
              <a:off x="6928560" y="2362949"/>
              <a:ext cx="1548000" cy="315066"/>
            </a:xfrm>
            <a:prstGeom prst="homePlate">
              <a:avLst>
                <a:gd name="adj" fmla="val 34413"/>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dirty="0">
                  <a:solidFill>
                    <a:schemeClr val="bg1"/>
                  </a:solidFill>
                  <a:latin typeface="游ゴシック" panose="020B0400000000000000" pitchFamily="50" charset="-128"/>
                  <a:ea typeface="游ゴシック" panose="020B0400000000000000" pitchFamily="50" charset="-128"/>
                </a:rPr>
                <a:t>XXXXX</a:t>
              </a:r>
              <a:endParaRPr lang="ja-JP" altLang="en-US" sz="1467" b="1" dirty="0">
                <a:solidFill>
                  <a:schemeClr val="bg1"/>
                </a:solidFill>
                <a:latin typeface="游ゴシック" panose="020B0400000000000000" pitchFamily="50" charset="-128"/>
                <a:ea typeface="游ゴシック" panose="020B0400000000000000" pitchFamily="50" charset="-128"/>
              </a:endParaRPr>
            </a:p>
          </p:txBody>
        </p:sp>
        <p:sp>
          <p:nvSpPr>
            <p:cNvPr id="17" name="矢印: 五方向 16">
              <a:extLst>
                <a:ext uri="{FF2B5EF4-FFF2-40B4-BE49-F238E27FC236}">
                  <a16:creationId xmlns:a16="http://schemas.microsoft.com/office/drawing/2014/main" id="{107B527A-6388-3332-CD48-7D2C983D3F91}"/>
                </a:ext>
              </a:extLst>
            </p:cNvPr>
            <p:cNvSpPr/>
            <p:nvPr/>
          </p:nvSpPr>
          <p:spPr>
            <a:xfrm>
              <a:off x="5513828" y="2362949"/>
              <a:ext cx="1548000" cy="315066"/>
            </a:xfrm>
            <a:prstGeom prst="homePlate">
              <a:avLst>
                <a:gd name="adj" fmla="val 34413"/>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a:solidFill>
                    <a:schemeClr val="bg1"/>
                  </a:solidFill>
                  <a:latin typeface="游ゴシック" panose="020B0400000000000000" pitchFamily="50" charset="-128"/>
                  <a:ea typeface="游ゴシック" panose="020B0400000000000000" pitchFamily="50" charset="-128"/>
                </a:rPr>
                <a:t>XXXXX</a:t>
              </a:r>
              <a:endParaRPr lang="ja-JP" altLang="en-US" sz="1467" b="1">
                <a:solidFill>
                  <a:schemeClr val="bg1"/>
                </a:solidFill>
                <a:latin typeface="游ゴシック" panose="020B0400000000000000" pitchFamily="50" charset="-128"/>
                <a:ea typeface="游ゴシック" panose="020B0400000000000000" pitchFamily="50" charset="-128"/>
              </a:endParaRPr>
            </a:p>
          </p:txBody>
        </p:sp>
        <p:sp>
          <p:nvSpPr>
            <p:cNvPr id="18" name="矢印: 五方向 17">
              <a:extLst>
                <a:ext uri="{FF2B5EF4-FFF2-40B4-BE49-F238E27FC236}">
                  <a16:creationId xmlns:a16="http://schemas.microsoft.com/office/drawing/2014/main" id="{7FC45CCC-F1F8-56C4-3DB4-BC0080FD053C}"/>
                </a:ext>
              </a:extLst>
            </p:cNvPr>
            <p:cNvSpPr/>
            <p:nvPr/>
          </p:nvSpPr>
          <p:spPr>
            <a:xfrm>
              <a:off x="4097778" y="2362949"/>
              <a:ext cx="1548000" cy="315066"/>
            </a:xfrm>
            <a:prstGeom prst="homePlate">
              <a:avLst>
                <a:gd name="adj" fmla="val 29375"/>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a:solidFill>
                    <a:schemeClr val="bg1"/>
                  </a:solidFill>
                  <a:latin typeface="游ゴシック" panose="020B0400000000000000" pitchFamily="50" charset="-128"/>
                  <a:ea typeface="游ゴシック" panose="020B0400000000000000" pitchFamily="50" charset="-128"/>
                </a:rPr>
                <a:t>XXXXX</a:t>
              </a:r>
              <a:endParaRPr lang="ja-JP" altLang="en-US" sz="1467" b="1">
                <a:solidFill>
                  <a:schemeClr val="bg1"/>
                </a:solidFill>
                <a:latin typeface="游ゴシック" panose="020B0400000000000000" pitchFamily="50" charset="-128"/>
                <a:ea typeface="游ゴシック" panose="020B0400000000000000" pitchFamily="50" charset="-128"/>
              </a:endParaRPr>
            </a:p>
          </p:txBody>
        </p:sp>
        <p:sp>
          <p:nvSpPr>
            <p:cNvPr id="19" name="矢印: 五方向 18">
              <a:extLst>
                <a:ext uri="{FF2B5EF4-FFF2-40B4-BE49-F238E27FC236}">
                  <a16:creationId xmlns:a16="http://schemas.microsoft.com/office/drawing/2014/main" id="{3A86FBB7-57DD-9417-37A2-121EF6B7C5B5}"/>
                </a:ext>
              </a:extLst>
            </p:cNvPr>
            <p:cNvSpPr/>
            <p:nvPr/>
          </p:nvSpPr>
          <p:spPr>
            <a:xfrm>
              <a:off x="2408767" y="2362949"/>
              <a:ext cx="1828001" cy="315066"/>
            </a:xfrm>
            <a:prstGeom prst="homePlate">
              <a:avLst>
                <a:gd name="adj" fmla="val 26352"/>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dirty="0">
                  <a:solidFill>
                    <a:schemeClr val="bg1"/>
                  </a:solidFill>
                  <a:latin typeface="游ゴシック" panose="020B0400000000000000" pitchFamily="50" charset="-128"/>
                  <a:ea typeface="游ゴシック" panose="020B0400000000000000" pitchFamily="50" charset="-128"/>
                </a:rPr>
                <a:t>XXXXX</a:t>
              </a:r>
              <a:endParaRPr lang="ja-JP" altLang="en-US" sz="1467" b="1" dirty="0">
                <a:solidFill>
                  <a:schemeClr val="bg1"/>
                </a:solidFill>
                <a:latin typeface="游ゴシック" panose="020B0400000000000000" pitchFamily="50" charset="-128"/>
                <a:ea typeface="游ゴシック" panose="020B0400000000000000" pitchFamily="50" charset="-128"/>
              </a:endParaRPr>
            </a:p>
          </p:txBody>
        </p:sp>
        <p:sp>
          <p:nvSpPr>
            <p:cNvPr id="20" name="矢印: 五方向 19">
              <a:extLst>
                <a:ext uri="{FF2B5EF4-FFF2-40B4-BE49-F238E27FC236}">
                  <a16:creationId xmlns:a16="http://schemas.microsoft.com/office/drawing/2014/main" id="{D55E5BEE-C90D-0B0E-6DC8-CB10CE4E586E}"/>
                </a:ext>
              </a:extLst>
            </p:cNvPr>
            <p:cNvSpPr/>
            <p:nvPr/>
          </p:nvSpPr>
          <p:spPr>
            <a:xfrm>
              <a:off x="661499" y="2362949"/>
              <a:ext cx="1861207" cy="315066"/>
            </a:xfrm>
            <a:prstGeom prst="homePlate">
              <a:avLst>
                <a:gd name="adj" fmla="val 26352"/>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a:solidFill>
                    <a:schemeClr val="bg1"/>
                  </a:solidFill>
                  <a:latin typeface="游ゴシック" panose="020B0400000000000000" pitchFamily="50" charset="-128"/>
                  <a:ea typeface="游ゴシック" panose="020B0400000000000000" pitchFamily="50" charset="-128"/>
                </a:rPr>
                <a:t>XXXXX</a:t>
              </a:r>
              <a:endParaRPr lang="ja-JP" altLang="en-US" sz="1467" b="1">
                <a:solidFill>
                  <a:schemeClr val="bg1"/>
                </a:solidFill>
                <a:latin typeface="游ゴシック" panose="020B0400000000000000" pitchFamily="50" charset="-128"/>
                <a:ea typeface="游ゴシック" panose="020B0400000000000000" pitchFamily="50" charset="-128"/>
              </a:endParaRPr>
            </a:p>
          </p:txBody>
        </p:sp>
      </p:grpSp>
      <p:grpSp>
        <p:nvGrpSpPr>
          <p:cNvPr id="21" name="グループ化 20">
            <a:extLst>
              <a:ext uri="{FF2B5EF4-FFF2-40B4-BE49-F238E27FC236}">
                <a16:creationId xmlns:a16="http://schemas.microsoft.com/office/drawing/2014/main" id="{3A0B9465-DE63-BE14-2EB6-2CB736B4C0EB}"/>
              </a:ext>
            </a:extLst>
          </p:cNvPr>
          <p:cNvGrpSpPr/>
          <p:nvPr/>
        </p:nvGrpSpPr>
        <p:grpSpPr>
          <a:xfrm>
            <a:off x="818759" y="3888366"/>
            <a:ext cx="10546653" cy="425191"/>
            <a:chOff x="661498" y="2973270"/>
            <a:chExt cx="7815062" cy="315066"/>
          </a:xfrm>
          <a:solidFill>
            <a:schemeClr val="accent1"/>
          </a:solidFill>
        </p:grpSpPr>
        <p:sp>
          <p:nvSpPr>
            <p:cNvPr id="22" name="矢印: 五方向 21">
              <a:extLst>
                <a:ext uri="{FF2B5EF4-FFF2-40B4-BE49-F238E27FC236}">
                  <a16:creationId xmlns:a16="http://schemas.microsoft.com/office/drawing/2014/main" id="{FF39B3BD-F619-ACF4-4A2F-54AF6A4990D7}"/>
                </a:ext>
              </a:extLst>
            </p:cNvPr>
            <p:cNvSpPr/>
            <p:nvPr/>
          </p:nvSpPr>
          <p:spPr>
            <a:xfrm>
              <a:off x="6928560" y="2973270"/>
              <a:ext cx="1548000" cy="315066"/>
            </a:xfrm>
            <a:prstGeom prst="homePlate">
              <a:avLst>
                <a:gd name="adj" fmla="val 33876"/>
              </a:avLst>
            </a:prstGeom>
            <a:solidFill>
              <a:srgbClr val="CCCCC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dirty="0">
                  <a:solidFill>
                    <a:schemeClr val="tx1"/>
                  </a:solidFill>
                  <a:latin typeface="游ゴシック" panose="020B0400000000000000" pitchFamily="50" charset="-128"/>
                  <a:ea typeface="游ゴシック" panose="020B0400000000000000" pitchFamily="50" charset="-128"/>
                </a:rPr>
                <a:t>XXXXX</a:t>
              </a:r>
              <a:endParaRPr lang="ja-JP" altLang="en-US" sz="1467" b="1" dirty="0">
                <a:solidFill>
                  <a:schemeClr val="tx1"/>
                </a:solidFill>
                <a:latin typeface="游ゴシック" panose="020B0400000000000000" pitchFamily="50" charset="-128"/>
                <a:ea typeface="游ゴシック" panose="020B0400000000000000" pitchFamily="50" charset="-128"/>
              </a:endParaRPr>
            </a:p>
          </p:txBody>
        </p:sp>
        <p:sp>
          <p:nvSpPr>
            <p:cNvPr id="23" name="矢印: 五方向 22">
              <a:extLst>
                <a:ext uri="{FF2B5EF4-FFF2-40B4-BE49-F238E27FC236}">
                  <a16:creationId xmlns:a16="http://schemas.microsoft.com/office/drawing/2014/main" id="{1003B9E4-1E7B-B5CC-9B79-D58A467C02C1}"/>
                </a:ext>
              </a:extLst>
            </p:cNvPr>
            <p:cNvSpPr/>
            <p:nvPr/>
          </p:nvSpPr>
          <p:spPr>
            <a:xfrm>
              <a:off x="5513828" y="2973270"/>
              <a:ext cx="1548000" cy="315066"/>
            </a:xfrm>
            <a:prstGeom prst="homePlate">
              <a:avLst>
                <a:gd name="adj" fmla="val 31861"/>
              </a:avLst>
            </a:prstGeom>
            <a:solidFill>
              <a:srgbClr val="CCCCC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dirty="0">
                  <a:solidFill>
                    <a:schemeClr val="tx1"/>
                  </a:solidFill>
                  <a:latin typeface="游ゴシック" panose="020B0400000000000000" pitchFamily="50" charset="-128"/>
                  <a:ea typeface="游ゴシック" panose="020B0400000000000000" pitchFamily="50" charset="-128"/>
                </a:rPr>
                <a:t>XXXXX</a:t>
              </a:r>
              <a:endParaRPr lang="ja-JP" altLang="en-US" sz="1467" b="1" dirty="0">
                <a:solidFill>
                  <a:schemeClr val="tx1"/>
                </a:solidFill>
                <a:latin typeface="游ゴシック" panose="020B0400000000000000" pitchFamily="50" charset="-128"/>
                <a:ea typeface="游ゴシック" panose="020B0400000000000000" pitchFamily="50" charset="-128"/>
              </a:endParaRPr>
            </a:p>
          </p:txBody>
        </p:sp>
        <p:sp>
          <p:nvSpPr>
            <p:cNvPr id="24" name="矢印: 五方向 23">
              <a:extLst>
                <a:ext uri="{FF2B5EF4-FFF2-40B4-BE49-F238E27FC236}">
                  <a16:creationId xmlns:a16="http://schemas.microsoft.com/office/drawing/2014/main" id="{D3F267D8-D28E-DEAA-B78D-30BDBB24B12F}"/>
                </a:ext>
              </a:extLst>
            </p:cNvPr>
            <p:cNvSpPr/>
            <p:nvPr/>
          </p:nvSpPr>
          <p:spPr>
            <a:xfrm>
              <a:off x="4097778" y="2973270"/>
              <a:ext cx="1548000" cy="315066"/>
            </a:xfrm>
            <a:prstGeom prst="homePlate">
              <a:avLst>
                <a:gd name="adj" fmla="val 30853"/>
              </a:avLst>
            </a:prstGeom>
            <a:solidFill>
              <a:srgbClr val="CCCCC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a:solidFill>
                    <a:schemeClr val="tx1"/>
                  </a:solidFill>
                  <a:latin typeface="游ゴシック" panose="020B0400000000000000" pitchFamily="50" charset="-128"/>
                  <a:ea typeface="游ゴシック" panose="020B0400000000000000" pitchFamily="50" charset="-128"/>
                </a:rPr>
                <a:t>XXXXX</a:t>
              </a:r>
              <a:endParaRPr lang="ja-JP" altLang="en-US" sz="1467" b="1">
                <a:solidFill>
                  <a:schemeClr val="tx1"/>
                </a:solidFill>
                <a:latin typeface="游ゴシック" panose="020B0400000000000000" pitchFamily="50" charset="-128"/>
                <a:ea typeface="游ゴシック" panose="020B0400000000000000" pitchFamily="50" charset="-128"/>
              </a:endParaRPr>
            </a:p>
          </p:txBody>
        </p:sp>
        <p:sp>
          <p:nvSpPr>
            <p:cNvPr id="25" name="矢印: 五方向 24">
              <a:extLst>
                <a:ext uri="{FF2B5EF4-FFF2-40B4-BE49-F238E27FC236}">
                  <a16:creationId xmlns:a16="http://schemas.microsoft.com/office/drawing/2014/main" id="{ABD0261C-CF3F-FF06-DE12-04542F02AF3F}"/>
                </a:ext>
              </a:extLst>
            </p:cNvPr>
            <p:cNvSpPr/>
            <p:nvPr/>
          </p:nvSpPr>
          <p:spPr>
            <a:xfrm>
              <a:off x="2408767" y="2973270"/>
              <a:ext cx="1828001" cy="315066"/>
            </a:xfrm>
            <a:prstGeom prst="homePlate">
              <a:avLst>
                <a:gd name="adj" fmla="val 24807"/>
              </a:avLst>
            </a:prstGeom>
            <a:solidFill>
              <a:srgbClr val="CCCCC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dirty="0">
                  <a:solidFill>
                    <a:schemeClr val="tx1"/>
                  </a:solidFill>
                  <a:latin typeface="游ゴシック" panose="020B0400000000000000" pitchFamily="50" charset="-128"/>
                  <a:ea typeface="游ゴシック" panose="020B0400000000000000" pitchFamily="50" charset="-128"/>
                </a:rPr>
                <a:t>XXXXX</a:t>
              </a:r>
              <a:endParaRPr lang="ja-JP" altLang="en-US" sz="1467" b="1" dirty="0">
                <a:solidFill>
                  <a:schemeClr val="tx1"/>
                </a:solidFill>
                <a:latin typeface="游ゴシック" panose="020B0400000000000000" pitchFamily="50" charset="-128"/>
                <a:ea typeface="游ゴシック" panose="020B0400000000000000" pitchFamily="50" charset="-128"/>
              </a:endParaRPr>
            </a:p>
          </p:txBody>
        </p:sp>
        <p:sp>
          <p:nvSpPr>
            <p:cNvPr id="26" name="矢印: 五方向 25">
              <a:extLst>
                <a:ext uri="{FF2B5EF4-FFF2-40B4-BE49-F238E27FC236}">
                  <a16:creationId xmlns:a16="http://schemas.microsoft.com/office/drawing/2014/main" id="{23B184EF-66DD-55C7-50F7-F977F10918E1}"/>
                </a:ext>
              </a:extLst>
            </p:cNvPr>
            <p:cNvSpPr/>
            <p:nvPr/>
          </p:nvSpPr>
          <p:spPr>
            <a:xfrm>
              <a:off x="661498" y="2973270"/>
              <a:ext cx="1861207" cy="315066"/>
            </a:xfrm>
            <a:prstGeom prst="homePlate">
              <a:avLst>
                <a:gd name="adj" fmla="val 24807"/>
              </a:avLst>
            </a:prstGeom>
            <a:solidFill>
              <a:srgbClr val="CCCCC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dirty="0">
                  <a:solidFill>
                    <a:schemeClr val="tx1"/>
                  </a:solidFill>
                  <a:latin typeface="游ゴシック" panose="020B0400000000000000" pitchFamily="50" charset="-128"/>
                  <a:ea typeface="游ゴシック" panose="020B0400000000000000" pitchFamily="50" charset="-128"/>
                </a:rPr>
                <a:t>XXXXX</a:t>
              </a:r>
              <a:endParaRPr lang="ja-JP" altLang="en-US" sz="1467" b="1" dirty="0">
                <a:solidFill>
                  <a:schemeClr val="tx1"/>
                </a:solidFill>
                <a:latin typeface="游ゴシック" panose="020B0400000000000000" pitchFamily="50" charset="-128"/>
                <a:ea typeface="游ゴシック" panose="020B0400000000000000" pitchFamily="50" charset="-128"/>
              </a:endParaRPr>
            </a:p>
          </p:txBody>
        </p:sp>
      </p:grpSp>
      <p:grpSp>
        <p:nvGrpSpPr>
          <p:cNvPr id="27" name="グループ化 26">
            <a:extLst>
              <a:ext uri="{FF2B5EF4-FFF2-40B4-BE49-F238E27FC236}">
                <a16:creationId xmlns:a16="http://schemas.microsoft.com/office/drawing/2014/main" id="{2728BE72-0D06-6543-D72C-31F2ABBF367F}"/>
              </a:ext>
            </a:extLst>
          </p:cNvPr>
          <p:cNvGrpSpPr/>
          <p:nvPr/>
        </p:nvGrpSpPr>
        <p:grpSpPr>
          <a:xfrm>
            <a:off x="818759" y="4797152"/>
            <a:ext cx="10546654" cy="425191"/>
            <a:chOff x="661497" y="3582958"/>
            <a:chExt cx="7815063" cy="315066"/>
          </a:xfrm>
          <a:solidFill>
            <a:schemeClr val="bg1"/>
          </a:solidFill>
        </p:grpSpPr>
        <p:sp>
          <p:nvSpPr>
            <p:cNvPr id="28" name="矢印: 五方向 27">
              <a:extLst>
                <a:ext uri="{FF2B5EF4-FFF2-40B4-BE49-F238E27FC236}">
                  <a16:creationId xmlns:a16="http://schemas.microsoft.com/office/drawing/2014/main" id="{A4F358A8-C0EF-A445-AD46-218138BB3094}"/>
                </a:ext>
              </a:extLst>
            </p:cNvPr>
            <p:cNvSpPr/>
            <p:nvPr/>
          </p:nvSpPr>
          <p:spPr>
            <a:xfrm>
              <a:off x="6928560" y="3582958"/>
              <a:ext cx="1548000" cy="315066"/>
            </a:xfrm>
            <a:prstGeom prst="homePlate">
              <a:avLst>
                <a:gd name="adj" fmla="val 35892"/>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a:solidFill>
                    <a:schemeClr val="tx1"/>
                  </a:solidFill>
                  <a:latin typeface="游ゴシック" panose="020B0400000000000000" pitchFamily="50" charset="-128"/>
                  <a:ea typeface="游ゴシック" panose="020B0400000000000000" pitchFamily="50" charset="-128"/>
                </a:rPr>
                <a:t>XXXXX</a:t>
              </a:r>
              <a:endParaRPr lang="ja-JP" altLang="en-US" sz="1467" b="1">
                <a:solidFill>
                  <a:schemeClr val="tx1"/>
                </a:solidFill>
                <a:latin typeface="游ゴシック" panose="020B0400000000000000" pitchFamily="50" charset="-128"/>
                <a:ea typeface="游ゴシック" panose="020B0400000000000000" pitchFamily="50" charset="-128"/>
              </a:endParaRPr>
            </a:p>
          </p:txBody>
        </p:sp>
        <p:sp>
          <p:nvSpPr>
            <p:cNvPr id="29" name="矢印: 五方向 28">
              <a:extLst>
                <a:ext uri="{FF2B5EF4-FFF2-40B4-BE49-F238E27FC236}">
                  <a16:creationId xmlns:a16="http://schemas.microsoft.com/office/drawing/2014/main" id="{28C1CF57-912A-3355-2BB7-E841BC233BFA}"/>
                </a:ext>
              </a:extLst>
            </p:cNvPr>
            <p:cNvSpPr/>
            <p:nvPr/>
          </p:nvSpPr>
          <p:spPr>
            <a:xfrm>
              <a:off x="5513828" y="3582958"/>
              <a:ext cx="1548000" cy="315066"/>
            </a:xfrm>
            <a:prstGeom prst="homePlate">
              <a:avLst>
                <a:gd name="adj" fmla="val 34884"/>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a:solidFill>
                    <a:schemeClr val="tx1"/>
                  </a:solidFill>
                  <a:latin typeface="游ゴシック" panose="020B0400000000000000" pitchFamily="50" charset="-128"/>
                  <a:ea typeface="游ゴシック" panose="020B0400000000000000" pitchFamily="50" charset="-128"/>
                </a:rPr>
                <a:t>XXXXX</a:t>
              </a:r>
              <a:endParaRPr lang="ja-JP" altLang="en-US" sz="1467" b="1">
                <a:solidFill>
                  <a:schemeClr val="tx1"/>
                </a:solidFill>
                <a:latin typeface="游ゴシック" panose="020B0400000000000000" pitchFamily="50" charset="-128"/>
                <a:ea typeface="游ゴシック" panose="020B0400000000000000" pitchFamily="50" charset="-128"/>
              </a:endParaRPr>
            </a:p>
          </p:txBody>
        </p:sp>
        <p:sp>
          <p:nvSpPr>
            <p:cNvPr id="30" name="矢印: 五方向 29">
              <a:extLst>
                <a:ext uri="{FF2B5EF4-FFF2-40B4-BE49-F238E27FC236}">
                  <a16:creationId xmlns:a16="http://schemas.microsoft.com/office/drawing/2014/main" id="{4FC493B2-DF2D-5F5F-2AC2-39AC07BF8AFD}"/>
                </a:ext>
              </a:extLst>
            </p:cNvPr>
            <p:cNvSpPr/>
            <p:nvPr/>
          </p:nvSpPr>
          <p:spPr>
            <a:xfrm>
              <a:off x="4097778" y="3582958"/>
              <a:ext cx="1548000" cy="315066"/>
            </a:xfrm>
            <a:prstGeom prst="homePlate">
              <a:avLst>
                <a:gd name="adj" fmla="val 29845"/>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a:solidFill>
                    <a:schemeClr val="tx1"/>
                  </a:solidFill>
                  <a:latin typeface="游ゴシック" panose="020B0400000000000000" pitchFamily="50" charset="-128"/>
                  <a:ea typeface="游ゴシック" panose="020B0400000000000000" pitchFamily="50" charset="-128"/>
                </a:rPr>
                <a:t>XXXXX</a:t>
              </a:r>
              <a:endParaRPr lang="ja-JP" altLang="en-US" sz="1467" b="1">
                <a:solidFill>
                  <a:schemeClr val="tx1"/>
                </a:solidFill>
                <a:latin typeface="游ゴシック" panose="020B0400000000000000" pitchFamily="50" charset="-128"/>
                <a:ea typeface="游ゴシック" panose="020B0400000000000000" pitchFamily="50" charset="-128"/>
              </a:endParaRPr>
            </a:p>
          </p:txBody>
        </p:sp>
        <p:sp>
          <p:nvSpPr>
            <p:cNvPr id="31" name="矢印: 五方向 30">
              <a:extLst>
                <a:ext uri="{FF2B5EF4-FFF2-40B4-BE49-F238E27FC236}">
                  <a16:creationId xmlns:a16="http://schemas.microsoft.com/office/drawing/2014/main" id="{2CD152FF-9E2D-C740-DE41-6056D5C9BC6B}"/>
                </a:ext>
              </a:extLst>
            </p:cNvPr>
            <p:cNvSpPr/>
            <p:nvPr/>
          </p:nvSpPr>
          <p:spPr>
            <a:xfrm>
              <a:off x="2408767" y="3582958"/>
              <a:ext cx="1828001" cy="315066"/>
            </a:xfrm>
            <a:prstGeom prst="homePlate">
              <a:avLst>
                <a:gd name="adj" fmla="val 27830"/>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dirty="0">
                  <a:solidFill>
                    <a:schemeClr val="tx1"/>
                  </a:solidFill>
                  <a:latin typeface="游ゴシック" panose="020B0400000000000000" pitchFamily="50" charset="-128"/>
                  <a:ea typeface="游ゴシック" panose="020B0400000000000000" pitchFamily="50" charset="-128"/>
                </a:rPr>
                <a:t>XXXXX</a:t>
              </a:r>
              <a:endParaRPr lang="ja-JP" altLang="en-US" sz="1467" b="1" dirty="0">
                <a:solidFill>
                  <a:schemeClr val="tx1"/>
                </a:solidFill>
                <a:latin typeface="游ゴシック" panose="020B0400000000000000" pitchFamily="50" charset="-128"/>
                <a:ea typeface="游ゴシック" panose="020B0400000000000000" pitchFamily="50" charset="-128"/>
              </a:endParaRPr>
            </a:p>
          </p:txBody>
        </p:sp>
        <p:sp>
          <p:nvSpPr>
            <p:cNvPr id="32" name="矢印: 五方向 31">
              <a:extLst>
                <a:ext uri="{FF2B5EF4-FFF2-40B4-BE49-F238E27FC236}">
                  <a16:creationId xmlns:a16="http://schemas.microsoft.com/office/drawing/2014/main" id="{C158806B-EB3B-EC14-0AAE-BF322AD73662}"/>
                </a:ext>
              </a:extLst>
            </p:cNvPr>
            <p:cNvSpPr/>
            <p:nvPr/>
          </p:nvSpPr>
          <p:spPr>
            <a:xfrm>
              <a:off x="661497" y="3582958"/>
              <a:ext cx="1861207" cy="315066"/>
            </a:xfrm>
            <a:prstGeom prst="homePlate">
              <a:avLst>
                <a:gd name="adj" fmla="val 27830"/>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dirty="0">
                  <a:solidFill>
                    <a:schemeClr val="tx1"/>
                  </a:solidFill>
                  <a:latin typeface="游ゴシック" panose="020B0400000000000000" pitchFamily="50" charset="-128"/>
                  <a:ea typeface="游ゴシック" panose="020B0400000000000000" pitchFamily="50" charset="-128"/>
                </a:rPr>
                <a:t>XXXXX</a:t>
              </a:r>
              <a:endParaRPr lang="ja-JP" altLang="en-US" sz="1467" b="1" dirty="0">
                <a:solidFill>
                  <a:schemeClr val="tx1"/>
                </a:solidFill>
                <a:latin typeface="游ゴシック" panose="020B0400000000000000" pitchFamily="50" charset="-128"/>
                <a:ea typeface="游ゴシック" panose="020B0400000000000000" pitchFamily="50" charset="-128"/>
              </a:endParaRPr>
            </a:p>
          </p:txBody>
        </p:sp>
      </p:grpSp>
      <p:grpSp>
        <p:nvGrpSpPr>
          <p:cNvPr id="33" name="グループ化 32">
            <a:extLst>
              <a:ext uri="{FF2B5EF4-FFF2-40B4-BE49-F238E27FC236}">
                <a16:creationId xmlns:a16="http://schemas.microsoft.com/office/drawing/2014/main" id="{7421E3FB-B817-9535-9EA4-1866A027B23A}"/>
              </a:ext>
            </a:extLst>
          </p:cNvPr>
          <p:cNvGrpSpPr/>
          <p:nvPr/>
        </p:nvGrpSpPr>
        <p:grpSpPr>
          <a:xfrm>
            <a:off x="823057" y="5535921"/>
            <a:ext cx="10542355" cy="425191"/>
            <a:chOff x="664682" y="4193280"/>
            <a:chExt cx="7811878" cy="315066"/>
          </a:xfrm>
          <a:solidFill>
            <a:schemeClr val="bg1"/>
          </a:solidFill>
        </p:grpSpPr>
        <p:sp>
          <p:nvSpPr>
            <p:cNvPr id="34" name="矢印: 五方向 33">
              <a:extLst>
                <a:ext uri="{FF2B5EF4-FFF2-40B4-BE49-F238E27FC236}">
                  <a16:creationId xmlns:a16="http://schemas.microsoft.com/office/drawing/2014/main" id="{0CCF6A34-616D-AB3B-98DB-8D4EA7BCA5FA}"/>
                </a:ext>
              </a:extLst>
            </p:cNvPr>
            <p:cNvSpPr/>
            <p:nvPr/>
          </p:nvSpPr>
          <p:spPr>
            <a:xfrm>
              <a:off x="6928560" y="4193280"/>
              <a:ext cx="1548000" cy="315066"/>
            </a:xfrm>
            <a:prstGeom prst="homePlate">
              <a:avLst>
                <a:gd name="adj" fmla="val 35892"/>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a:solidFill>
                    <a:schemeClr val="accent1"/>
                  </a:solidFill>
                  <a:latin typeface="游ゴシック" panose="020B0400000000000000" pitchFamily="50" charset="-128"/>
                  <a:ea typeface="游ゴシック" panose="020B0400000000000000" pitchFamily="50" charset="-128"/>
                </a:rPr>
                <a:t>XXXXX</a:t>
              </a:r>
              <a:endParaRPr lang="ja-JP" altLang="en-US" sz="1467" b="1">
                <a:solidFill>
                  <a:schemeClr val="accent1"/>
                </a:solidFill>
                <a:latin typeface="游ゴシック" panose="020B0400000000000000" pitchFamily="50" charset="-128"/>
                <a:ea typeface="游ゴシック" panose="020B0400000000000000" pitchFamily="50" charset="-128"/>
              </a:endParaRPr>
            </a:p>
          </p:txBody>
        </p:sp>
        <p:sp>
          <p:nvSpPr>
            <p:cNvPr id="35" name="矢印: 五方向 34">
              <a:extLst>
                <a:ext uri="{FF2B5EF4-FFF2-40B4-BE49-F238E27FC236}">
                  <a16:creationId xmlns:a16="http://schemas.microsoft.com/office/drawing/2014/main" id="{69FAABEE-9980-3B58-DA82-85EBDDCF7670}"/>
                </a:ext>
              </a:extLst>
            </p:cNvPr>
            <p:cNvSpPr/>
            <p:nvPr/>
          </p:nvSpPr>
          <p:spPr>
            <a:xfrm>
              <a:off x="5513828" y="4193280"/>
              <a:ext cx="1548000" cy="315066"/>
            </a:xfrm>
            <a:prstGeom prst="homePlate">
              <a:avLst>
                <a:gd name="adj" fmla="val 33876"/>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dirty="0">
                  <a:solidFill>
                    <a:schemeClr val="accent1"/>
                  </a:solidFill>
                  <a:latin typeface="游ゴシック" panose="020B0400000000000000" pitchFamily="50" charset="-128"/>
                  <a:ea typeface="游ゴシック" panose="020B0400000000000000" pitchFamily="50" charset="-128"/>
                </a:rPr>
                <a:t>XXXXX</a:t>
              </a:r>
              <a:endParaRPr lang="ja-JP" altLang="en-US" sz="1467" b="1" dirty="0">
                <a:solidFill>
                  <a:schemeClr val="accent1"/>
                </a:solidFill>
                <a:latin typeface="游ゴシック" panose="020B0400000000000000" pitchFamily="50" charset="-128"/>
                <a:ea typeface="游ゴシック" panose="020B0400000000000000" pitchFamily="50" charset="-128"/>
              </a:endParaRPr>
            </a:p>
          </p:txBody>
        </p:sp>
        <p:sp>
          <p:nvSpPr>
            <p:cNvPr id="36" name="矢印: 五方向 35">
              <a:extLst>
                <a:ext uri="{FF2B5EF4-FFF2-40B4-BE49-F238E27FC236}">
                  <a16:creationId xmlns:a16="http://schemas.microsoft.com/office/drawing/2014/main" id="{8A9B4F2F-160F-7A4F-BC77-CC427DED4D5F}"/>
                </a:ext>
              </a:extLst>
            </p:cNvPr>
            <p:cNvSpPr/>
            <p:nvPr/>
          </p:nvSpPr>
          <p:spPr>
            <a:xfrm>
              <a:off x="4097778" y="4193280"/>
              <a:ext cx="1548000" cy="315066"/>
            </a:xfrm>
            <a:prstGeom prst="homePlate">
              <a:avLst>
                <a:gd name="adj" fmla="val 32868"/>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a:solidFill>
                    <a:schemeClr val="accent1"/>
                  </a:solidFill>
                  <a:latin typeface="游ゴシック" panose="020B0400000000000000" pitchFamily="50" charset="-128"/>
                  <a:ea typeface="游ゴシック" panose="020B0400000000000000" pitchFamily="50" charset="-128"/>
                </a:rPr>
                <a:t>XXXXX</a:t>
              </a:r>
              <a:endParaRPr lang="ja-JP" altLang="en-US" sz="1467" b="1">
                <a:solidFill>
                  <a:schemeClr val="accent1"/>
                </a:solidFill>
                <a:latin typeface="游ゴシック" panose="020B0400000000000000" pitchFamily="50" charset="-128"/>
                <a:ea typeface="游ゴシック" panose="020B0400000000000000" pitchFamily="50" charset="-128"/>
              </a:endParaRPr>
            </a:p>
          </p:txBody>
        </p:sp>
        <p:sp>
          <p:nvSpPr>
            <p:cNvPr id="37" name="矢印: 五方向 36">
              <a:extLst>
                <a:ext uri="{FF2B5EF4-FFF2-40B4-BE49-F238E27FC236}">
                  <a16:creationId xmlns:a16="http://schemas.microsoft.com/office/drawing/2014/main" id="{2C50D6FD-60E4-A6E6-C2DC-C9E7918976BC}"/>
                </a:ext>
              </a:extLst>
            </p:cNvPr>
            <p:cNvSpPr/>
            <p:nvPr/>
          </p:nvSpPr>
          <p:spPr>
            <a:xfrm>
              <a:off x="2408767" y="4193280"/>
              <a:ext cx="1828001" cy="315066"/>
            </a:xfrm>
            <a:prstGeom prst="homePlate">
              <a:avLst>
                <a:gd name="adj" fmla="val 28837"/>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dirty="0">
                  <a:solidFill>
                    <a:schemeClr val="accent1"/>
                  </a:solidFill>
                  <a:latin typeface="游ゴシック" panose="020B0400000000000000" pitchFamily="50" charset="-128"/>
                  <a:ea typeface="游ゴシック" panose="020B0400000000000000" pitchFamily="50" charset="-128"/>
                </a:rPr>
                <a:t>XXXXX</a:t>
              </a:r>
              <a:endParaRPr lang="ja-JP" altLang="en-US" sz="1467" b="1" dirty="0">
                <a:solidFill>
                  <a:schemeClr val="accent1"/>
                </a:solidFill>
                <a:latin typeface="游ゴシック" panose="020B0400000000000000" pitchFamily="50" charset="-128"/>
                <a:ea typeface="游ゴシック" panose="020B0400000000000000" pitchFamily="50" charset="-128"/>
              </a:endParaRPr>
            </a:p>
          </p:txBody>
        </p:sp>
        <p:sp>
          <p:nvSpPr>
            <p:cNvPr id="38" name="矢印: 五方向 37">
              <a:extLst>
                <a:ext uri="{FF2B5EF4-FFF2-40B4-BE49-F238E27FC236}">
                  <a16:creationId xmlns:a16="http://schemas.microsoft.com/office/drawing/2014/main" id="{0A39A0BA-E9F4-EB6A-3180-6C99AB7B7838}"/>
                </a:ext>
              </a:extLst>
            </p:cNvPr>
            <p:cNvSpPr/>
            <p:nvPr/>
          </p:nvSpPr>
          <p:spPr>
            <a:xfrm>
              <a:off x="664682" y="4193280"/>
              <a:ext cx="1868337" cy="315066"/>
            </a:xfrm>
            <a:prstGeom prst="homePlate">
              <a:avLst>
                <a:gd name="adj" fmla="val 28837"/>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en-US" altLang="ja-JP" sz="1467" b="1">
                  <a:solidFill>
                    <a:schemeClr val="accent1"/>
                  </a:solidFill>
                  <a:latin typeface="游ゴシック" panose="020B0400000000000000" pitchFamily="50" charset="-128"/>
                  <a:ea typeface="游ゴシック" panose="020B0400000000000000" pitchFamily="50" charset="-128"/>
                </a:rPr>
                <a:t>XXXXX</a:t>
              </a:r>
              <a:endParaRPr lang="ja-JP" altLang="en-US" sz="1467" b="1">
                <a:solidFill>
                  <a:schemeClr val="accent1"/>
                </a:solidFill>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716965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7119B59-1222-8FBE-2C24-3DD51A7430E5}"/>
              </a:ext>
            </a:extLst>
          </p:cNvPr>
          <p:cNvSpPr>
            <a:spLocks noGrp="1"/>
          </p:cNvSpPr>
          <p:nvPr>
            <p:ph type="title"/>
          </p:nvPr>
        </p:nvSpPr>
        <p:spPr/>
        <p:txBody>
          <a:bodyPr/>
          <a:lstStyle/>
          <a:p>
            <a:r>
              <a:rPr lang="ja-JP" altLang="en-US" dirty="0">
                <a:latin typeface="游ゴシック" panose="020B0400000000000000" pitchFamily="50" charset="-128"/>
                <a:ea typeface="游ゴシック" panose="020B0400000000000000" pitchFamily="50" charset="-128"/>
              </a:rPr>
              <a:t>矢印</a:t>
            </a:r>
            <a:r>
              <a:rPr lang="en-US" altLang="ja-JP" dirty="0">
                <a:latin typeface="游ゴシック" panose="020B0400000000000000" pitchFamily="50" charset="-128"/>
                <a:ea typeface="游ゴシック" panose="020B0400000000000000" pitchFamily="50" charset="-128"/>
              </a:rPr>
              <a:t>02</a:t>
            </a:r>
            <a:endParaRPr kumimoji="1" lang="ja-JP" altLang="en-US" dirty="0"/>
          </a:p>
        </p:txBody>
      </p:sp>
      <p:grpSp>
        <p:nvGrpSpPr>
          <p:cNvPr id="4" name="グループ化 3">
            <a:extLst>
              <a:ext uri="{FF2B5EF4-FFF2-40B4-BE49-F238E27FC236}">
                <a16:creationId xmlns:a16="http://schemas.microsoft.com/office/drawing/2014/main" id="{51607AE2-9A1C-D368-C96E-21DACE9EB824}"/>
              </a:ext>
            </a:extLst>
          </p:cNvPr>
          <p:cNvGrpSpPr/>
          <p:nvPr/>
        </p:nvGrpSpPr>
        <p:grpSpPr>
          <a:xfrm rot="2700000">
            <a:off x="1427213" y="1516208"/>
            <a:ext cx="273332" cy="273332"/>
            <a:chOff x="4048125" y="3567777"/>
            <a:chExt cx="225662" cy="225662"/>
          </a:xfrm>
          <a:noFill/>
        </p:grpSpPr>
        <p:sp>
          <p:nvSpPr>
            <p:cNvPr id="5" name="正方形/長方形 18">
              <a:extLst>
                <a:ext uri="{FF2B5EF4-FFF2-40B4-BE49-F238E27FC236}">
                  <a16:creationId xmlns:a16="http://schemas.microsoft.com/office/drawing/2014/main" id="{87099DEF-D378-231A-E2AC-C7B2FFD4C48B}"/>
                </a:ext>
              </a:extLst>
            </p:cNvPr>
            <p:cNvSpPr/>
            <p:nvPr/>
          </p:nvSpPr>
          <p:spPr>
            <a:xfrm>
              <a:off x="4052822" y="3567777"/>
              <a:ext cx="220965" cy="220965"/>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Lst>
              <a:ahLst/>
              <a:cxnLst>
                <a:cxn ang="0">
                  <a:pos x="connsiteX0" y="connsiteY0"/>
                </a:cxn>
                <a:cxn ang="0">
                  <a:pos x="connsiteX1" y="connsiteY1"/>
                </a:cxn>
                <a:cxn ang="0">
                  <a:pos x="connsiteX2" y="connsiteY2"/>
                </a:cxn>
              </a:cxnLst>
              <a:rect l="l" t="t" r="r" b="b"/>
              <a:pathLst>
                <a:path w="220965" h="220965">
                  <a:moveTo>
                    <a:pt x="0" y="0"/>
                  </a:moveTo>
                  <a:lnTo>
                    <a:pt x="220965" y="0"/>
                  </a:lnTo>
                  <a:lnTo>
                    <a:pt x="220965" y="220965"/>
                  </a:lnTo>
                </a:path>
              </a:pathLst>
            </a:custGeom>
            <a:grpFill/>
            <a:ln w="28575" cap="flat">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6" name="直線コネクタ 5">
              <a:extLst>
                <a:ext uri="{FF2B5EF4-FFF2-40B4-BE49-F238E27FC236}">
                  <a16:creationId xmlns:a16="http://schemas.microsoft.com/office/drawing/2014/main" id="{3BD28BF1-80BC-68CC-2D11-14BD050A64FE}"/>
                </a:ext>
              </a:extLst>
            </p:cNvPr>
            <p:cNvCxnSpPr>
              <a:cxnSpLocks/>
            </p:cNvCxnSpPr>
            <p:nvPr/>
          </p:nvCxnSpPr>
          <p:spPr>
            <a:xfrm flipH="1">
              <a:off x="4048125" y="3567777"/>
              <a:ext cx="225662" cy="225662"/>
            </a:xfrm>
            <a:prstGeom prst="line">
              <a:avLst/>
            </a:prstGeom>
            <a:grpFill/>
            <a:ln w="28575" cap="flat">
              <a:solidFill>
                <a:schemeClr val="tx1"/>
              </a:solidFill>
              <a:round/>
            </a:ln>
          </p:spPr>
          <p:style>
            <a:lnRef idx="2">
              <a:schemeClr val="accent1"/>
            </a:lnRef>
            <a:fillRef idx="0">
              <a:schemeClr val="accent1"/>
            </a:fillRef>
            <a:effectRef idx="1">
              <a:schemeClr val="accent1"/>
            </a:effectRef>
            <a:fontRef idx="minor">
              <a:schemeClr val="tx1"/>
            </a:fontRef>
          </p:style>
        </p:cxnSp>
      </p:grpSp>
      <p:grpSp>
        <p:nvGrpSpPr>
          <p:cNvPr id="7" name="グループ化 6">
            <a:extLst>
              <a:ext uri="{FF2B5EF4-FFF2-40B4-BE49-F238E27FC236}">
                <a16:creationId xmlns:a16="http://schemas.microsoft.com/office/drawing/2014/main" id="{045AA144-4464-DC72-FFF3-B874B74BE732}"/>
              </a:ext>
            </a:extLst>
          </p:cNvPr>
          <p:cNvGrpSpPr/>
          <p:nvPr/>
        </p:nvGrpSpPr>
        <p:grpSpPr>
          <a:xfrm>
            <a:off x="2141379" y="1516161"/>
            <a:ext cx="706154" cy="273426"/>
            <a:chOff x="1875769" y="2275190"/>
            <a:chExt cx="706154" cy="273426"/>
          </a:xfrm>
          <a:noFill/>
        </p:grpSpPr>
        <p:sp>
          <p:nvSpPr>
            <p:cNvPr id="8" name="正方形/長方形 18">
              <a:extLst>
                <a:ext uri="{FF2B5EF4-FFF2-40B4-BE49-F238E27FC236}">
                  <a16:creationId xmlns:a16="http://schemas.microsoft.com/office/drawing/2014/main" id="{DBFFE66F-22A4-B319-2324-1C44965307FC}"/>
                </a:ext>
              </a:extLst>
            </p:cNvPr>
            <p:cNvSpPr/>
            <p:nvPr/>
          </p:nvSpPr>
          <p:spPr>
            <a:xfrm rot="2700000">
              <a:off x="2251869" y="2275190"/>
              <a:ext cx="273426" cy="273426"/>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Lst>
              <a:ahLst/>
              <a:cxnLst>
                <a:cxn ang="0">
                  <a:pos x="connsiteX0" y="connsiteY0"/>
                </a:cxn>
                <a:cxn ang="0">
                  <a:pos x="connsiteX1" y="connsiteY1"/>
                </a:cxn>
                <a:cxn ang="0">
                  <a:pos x="connsiteX2" y="connsiteY2"/>
                </a:cxn>
              </a:cxnLst>
              <a:rect l="l" t="t" r="r" b="b"/>
              <a:pathLst>
                <a:path w="220965" h="220965">
                  <a:moveTo>
                    <a:pt x="0" y="0"/>
                  </a:moveTo>
                  <a:lnTo>
                    <a:pt x="220965" y="0"/>
                  </a:lnTo>
                  <a:lnTo>
                    <a:pt x="220965" y="220965"/>
                  </a:lnTo>
                </a:path>
              </a:pathLst>
            </a:custGeom>
            <a:grpFill/>
            <a:ln w="28575" cap="flat">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9" name="直線コネクタ 8">
              <a:extLst>
                <a:ext uri="{FF2B5EF4-FFF2-40B4-BE49-F238E27FC236}">
                  <a16:creationId xmlns:a16="http://schemas.microsoft.com/office/drawing/2014/main" id="{3BC26C51-A78E-4659-7E16-0BB186205692}"/>
                </a:ext>
              </a:extLst>
            </p:cNvPr>
            <p:cNvCxnSpPr>
              <a:cxnSpLocks/>
            </p:cNvCxnSpPr>
            <p:nvPr/>
          </p:nvCxnSpPr>
          <p:spPr>
            <a:xfrm flipH="1">
              <a:off x="1875769" y="2416109"/>
              <a:ext cx="706154" cy="0"/>
            </a:xfrm>
            <a:prstGeom prst="line">
              <a:avLst/>
            </a:prstGeom>
            <a:grpFill/>
            <a:ln w="28575" cap="flat">
              <a:solidFill>
                <a:schemeClr val="tx1"/>
              </a:solidFill>
              <a:round/>
            </a:ln>
          </p:spPr>
          <p:style>
            <a:lnRef idx="2">
              <a:schemeClr val="accent1"/>
            </a:lnRef>
            <a:fillRef idx="0">
              <a:schemeClr val="accent1"/>
            </a:fillRef>
            <a:effectRef idx="1">
              <a:schemeClr val="accent1"/>
            </a:effectRef>
            <a:fontRef idx="minor">
              <a:schemeClr val="tx1"/>
            </a:fontRef>
          </p:style>
        </p:cxnSp>
      </p:grpSp>
      <p:grpSp>
        <p:nvGrpSpPr>
          <p:cNvPr id="10" name="グループ化 9">
            <a:extLst>
              <a:ext uri="{FF2B5EF4-FFF2-40B4-BE49-F238E27FC236}">
                <a16:creationId xmlns:a16="http://schemas.microsoft.com/office/drawing/2014/main" id="{92E17FA9-D02A-ADA6-B9F9-391BBBB5BC6F}"/>
              </a:ext>
            </a:extLst>
          </p:cNvPr>
          <p:cNvGrpSpPr/>
          <p:nvPr/>
        </p:nvGrpSpPr>
        <p:grpSpPr>
          <a:xfrm>
            <a:off x="4085595" y="1581209"/>
            <a:ext cx="370166" cy="143330"/>
            <a:chOff x="1875769" y="2275190"/>
            <a:chExt cx="706154" cy="273426"/>
          </a:xfrm>
          <a:noFill/>
        </p:grpSpPr>
        <p:sp>
          <p:nvSpPr>
            <p:cNvPr id="11" name="正方形/長方形 18">
              <a:extLst>
                <a:ext uri="{FF2B5EF4-FFF2-40B4-BE49-F238E27FC236}">
                  <a16:creationId xmlns:a16="http://schemas.microsoft.com/office/drawing/2014/main" id="{2A05B300-1265-E828-66C9-EAF9C367F3C0}"/>
                </a:ext>
              </a:extLst>
            </p:cNvPr>
            <p:cNvSpPr/>
            <p:nvPr/>
          </p:nvSpPr>
          <p:spPr>
            <a:xfrm rot="2700000">
              <a:off x="2251869" y="2275190"/>
              <a:ext cx="273426" cy="273426"/>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Lst>
              <a:ahLst/>
              <a:cxnLst>
                <a:cxn ang="0">
                  <a:pos x="connsiteX0" y="connsiteY0"/>
                </a:cxn>
                <a:cxn ang="0">
                  <a:pos x="connsiteX1" y="connsiteY1"/>
                </a:cxn>
                <a:cxn ang="0">
                  <a:pos x="connsiteX2" y="connsiteY2"/>
                </a:cxn>
              </a:cxnLst>
              <a:rect l="l" t="t" r="r" b="b"/>
              <a:pathLst>
                <a:path w="220965" h="220965">
                  <a:moveTo>
                    <a:pt x="0" y="0"/>
                  </a:moveTo>
                  <a:lnTo>
                    <a:pt x="220965" y="0"/>
                  </a:lnTo>
                  <a:lnTo>
                    <a:pt x="220965" y="220965"/>
                  </a:lnTo>
                </a:path>
              </a:pathLst>
            </a:custGeom>
            <a:grpFill/>
            <a:ln w="28575" cap="flat">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12" name="直線コネクタ 11">
              <a:extLst>
                <a:ext uri="{FF2B5EF4-FFF2-40B4-BE49-F238E27FC236}">
                  <a16:creationId xmlns:a16="http://schemas.microsoft.com/office/drawing/2014/main" id="{963A8BE2-FD1E-72C1-78C4-E96C7E6C9755}"/>
                </a:ext>
              </a:extLst>
            </p:cNvPr>
            <p:cNvCxnSpPr>
              <a:cxnSpLocks/>
            </p:cNvCxnSpPr>
            <p:nvPr/>
          </p:nvCxnSpPr>
          <p:spPr>
            <a:xfrm flipH="1">
              <a:off x="1875769" y="2416109"/>
              <a:ext cx="706154" cy="0"/>
            </a:xfrm>
            <a:prstGeom prst="line">
              <a:avLst/>
            </a:prstGeom>
            <a:grpFill/>
            <a:ln w="28575" cap="flat">
              <a:solidFill>
                <a:schemeClr val="tx1"/>
              </a:solidFill>
              <a:round/>
            </a:ln>
          </p:spPr>
          <p:style>
            <a:lnRef idx="2">
              <a:schemeClr val="accent1"/>
            </a:lnRef>
            <a:fillRef idx="0">
              <a:schemeClr val="accent1"/>
            </a:fillRef>
            <a:effectRef idx="1">
              <a:schemeClr val="accent1"/>
            </a:effectRef>
            <a:fontRef idx="minor">
              <a:schemeClr val="tx1"/>
            </a:fontRef>
          </p:style>
        </p:cxnSp>
      </p:grpSp>
      <p:grpSp>
        <p:nvGrpSpPr>
          <p:cNvPr id="13" name="グループ化 12">
            <a:extLst>
              <a:ext uri="{FF2B5EF4-FFF2-40B4-BE49-F238E27FC236}">
                <a16:creationId xmlns:a16="http://schemas.microsoft.com/office/drawing/2014/main" id="{51ACD10A-D95C-7E13-05E3-DB8C1CC7F958}"/>
              </a:ext>
            </a:extLst>
          </p:cNvPr>
          <p:cNvGrpSpPr/>
          <p:nvPr/>
        </p:nvGrpSpPr>
        <p:grpSpPr>
          <a:xfrm>
            <a:off x="3433872" y="1581209"/>
            <a:ext cx="197698" cy="143330"/>
            <a:chOff x="892175" y="3098452"/>
            <a:chExt cx="197698" cy="143330"/>
          </a:xfrm>
          <a:noFill/>
        </p:grpSpPr>
        <p:sp>
          <p:nvSpPr>
            <p:cNvPr id="14" name="正方形/長方形 18">
              <a:extLst>
                <a:ext uri="{FF2B5EF4-FFF2-40B4-BE49-F238E27FC236}">
                  <a16:creationId xmlns:a16="http://schemas.microsoft.com/office/drawing/2014/main" id="{04BC75F5-E446-9896-401F-6EAAA5A2E657}"/>
                </a:ext>
              </a:extLst>
            </p:cNvPr>
            <p:cNvSpPr/>
            <p:nvPr/>
          </p:nvSpPr>
          <p:spPr>
            <a:xfrm rot="2700000">
              <a:off x="916858" y="3098452"/>
              <a:ext cx="143330" cy="143330"/>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Lst>
              <a:ahLst/>
              <a:cxnLst>
                <a:cxn ang="0">
                  <a:pos x="connsiteX0" y="connsiteY0"/>
                </a:cxn>
                <a:cxn ang="0">
                  <a:pos x="connsiteX1" y="connsiteY1"/>
                </a:cxn>
                <a:cxn ang="0">
                  <a:pos x="connsiteX2" y="connsiteY2"/>
                </a:cxn>
              </a:cxnLst>
              <a:rect l="l" t="t" r="r" b="b"/>
              <a:pathLst>
                <a:path w="220965" h="220965">
                  <a:moveTo>
                    <a:pt x="0" y="0"/>
                  </a:moveTo>
                  <a:lnTo>
                    <a:pt x="220965" y="0"/>
                  </a:lnTo>
                  <a:lnTo>
                    <a:pt x="220965" y="220965"/>
                  </a:lnTo>
                </a:path>
              </a:pathLst>
            </a:custGeom>
            <a:grpFill/>
            <a:ln w="28575" cap="flat">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15" name="直線コネクタ 14">
              <a:extLst>
                <a:ext uri="{FF2B5EF4-FFF2-40B4-BE49-F238E27FC236}">
                  <a16:creationId xmlns:a16="http://schemas.microsoft.com/office/drawing/2014/main" id="{27EF7EE2-CCDF-E377-F9EA-0C73CC97F3A6}"/>
                </a:ext>
              </a:extLst>
            </p:cNvPr>
            <p:cNvCxnSpPr>
              <a:cxnSpLocks/>
              <a:stCxn id="14" idx="1"/>
            </p:cNvCxnSpPr>
            <p:nvPr/>
          </p:nvCxnSpPr>
          <p:spPr>
            <a:xfrm flipH="1">
              <a:off x="892175" y="3170117"/>
              <a:ext cx="197698" cy="0"/>
            </a:xfrm>
            <a:prstGeom prst="line">
              <a:avLst/>
            </a:prstGeom>
            <a:grpFill/>
            <a:ln w="28575" cap="flat">
              <a:solidFill>
                <a:schemeClr val="tx1"/>
              </a:solidFill>
              <a:round/>
            </a:ln>
          </p:spPr>
          <p:style>
            <a:lnRef idx="2">
              <a:schemeClr val="accent1"/>
            </a:lnRef>
            <a:fillRef idx="0">
              <a:schemeClr val="accent1"/>
            </a:fillRef>
            <a:effectRef idx="1">
              <a:schemeClr val="accent1"/>
            </a:effectRef>
            <a:fontRef idx="minor">
              <a:schemeClr val="tx1"/>
            </a:fontRef>
          </p:style>
        </p:cxnSp>
      </p:grpSp>
      <p:grpSp>
        <p:nvGrpSpPr>
          <p:cNvPr id="16" name="グループ化 15">
            <a:extLst>
              <a:ext uri="{FF2B5EF4-FFF2-40B4-BE49-F238E27FC236}">
                <a16:creationId xmlns:a16="http://schemas.microsoft.com/office/drawing/2014/main" id="{A9B84B40-F0A5-5AD7-636A-AE083CDCC827}"/>
              </a:ext>
            </a:extLst>
          </p:cNvPr>
          <p:cNvGrpSpPr/>
          <p:nvPr/>
        </p:nvGrpSpPr>
        <p:grpSpPr>
          <a:xfrm>
            <a:off x="4877683" y="1581209"/>
            <a:ext cx="585394" cy="143330"/>
            <a:chOff x="1465185" y="2275190"/>
            <a:chExt cx="1116738" cy="273426"/>
          </a:xfrm>
          <a:noFill/>
        </p:grpSpPr>
        <p:sp>
          <p:nvSpPr>
            <p:cNvPr id="17" name="正方形/長方形 18">
              <a:extLst>
                <a:ext uri="{FF2B5EF4-FFF2-40B4-BE49-F238E27FC236}">
                  <a16:creationId xmlns:a16="http://schemas.microsoft.com/office/drawing/2014/main" id="{956591BC-9AC9-0AE1-CBCA-75271BEF96B6}"/>
                </a:ext>
              </a:extLst>
            </p:cNvPr>
            <p:cNvSpPr/>
            <p:nvPr/>
          </p:nvSpPr>
          <p:spPr>
            <a:xfrm rot="2700000">
              <a:off x="2251869" y="2275190"/>
              <a:ext cx="273426" cy="273426"/>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Lst>
              <a:ahLst/>
              <a:cxnLst>
                <a:cxn ang="0">
                  <a:pos x="connsiteX0" y="connsiteY0"/>
                </a:cxn>
                <a:cxn ang="0">
                  <a:pos x="connsiteX1" y="connsiteY1"/>
                </a:cxn>
                <a:cxn ang="0">
                  <a:pos x="connsiteX2" y="connsiteY2"/>
                </a:cxn>
              </a:cxnLst>
              <a:rect l="l" t="t" r="r" b="b"/>
              <a:pathLst>
                <a:path w="220965" h="220965">
                  <a:moveTo>
                    <a:pt x="0" y="0"/>
                  </a:moveTo>
                  <a:lnTo>
                    <a:pt x="220965" y="0"/>
                  </a:lnTo>
                  <a:lnTo>
                    <a:pt x="220965" y="220965"/>
                  </a:lnTo>
                </a:path>
              </a:pathLst>
            </a:custGeom>
            <a:grpFill/>
            <a:ln w="28575" cap="flat">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18" name="直線コネクタ 17">
              <a:extLst>
                <a:ext uri="{FF2B5EF4-FFF2-40B4-BE49-F238E27FC236}">
                  <a16:creationId xmlns:a16="http://schemas.microsoft.com/office/drawing/2014/main" id="{F01139AE-9842-7EED-499E-198F12C3DF94}"/>
                </a:ext>
              </a:extLst>
            </p:cNvPr>
            <p:cNvCxnSpPr>
              <a:cxnSpLocks/>
            </p:cNvCxnSpPr>
            <p:nvPr/>
          </p:nvCxnSpPr>
          <p:spPr>
            <a:xfrm flipH="1">
              <a:off x="1465185" y="2416109"/>
              <a:ext cx="1116738" cy="0"/>
            </a:xfrm>
            <a:prstGeom prst="line">
              <a:avLst/>
            </a:prstGeom>
            <a:grpFill/>
            <a:ln w="28575" cap="flat">
              <a:solidFill>
                <a:schemeClr val="tx1"/>
              </a:solidFill>
              <a:round/>
            </a:ln>
          </p:spPr>
          <p:style>
            <a:lnRef idx="2">
              <a:schemeClr val="accent1"/>
            </a:lnRef>
            <a:fillRef idx="0">
              <a:schemeClr val="accent1"/>
            </a:fillRef>
            <a:effectRef idx="1">
              <a:schemeClr val="accent1"/>
            </a:effectRef>
            <a:fontRef idx="minor">
              <a:schemeClr val="tx1"/>
            </a:fontRef>
          </p:style>
        </p:cxnSp>
      </p:grpSp>
      <p:grpSp>
        <p:nvGrpSpPr>
          <p:cNvPr id="19" name="グループ化 18">
            <a:extLst>
              <a:ext uri="{FF2B5EF4-FFF2-40B4-BE49-F238E27FC236}">
                <a16:creationId xmlns:a16="http://schemas.microsoft.com/office/drawing/2014/main" id="{ECDD822D-4A03-3852-8CE5-82F8E1F35E45}"/>
              </a:ext>
            </a:extLst>
          </p:cNvPr>
          <p:cNvGrpSpPr/>
          <p:nvPr/>
        </p:nvGrpSpPr>
        <p:grpSpPr>
          <a:xfrm rot="2700000">
            <a:off x="6728923" y="1516208"/>
            <a:ext cx="273332" cy="273332"/>
            <a:chOff x="4048125" y="3567777"/>
            <a:chExt cx="225662" cy="225662"/>
          </a:xfrm>
          <a:noFill/>
        </p:grpSpPr>
        <p:sp>
          <p:nvSpPr>
            <p:cNvPr id="20" name="正方形/長方形 18">
              <a:extLst>
                <a:ext uri="{FF2B5EF4-FFF2-40B4-BE49-F238E27FC236}">
                  <a16:creationId xmlns:a16="http://schemas.microsoft.com/office/drawing/2014/main" id="{BF58768B-BE0D-D48C-56C0-B06904600C3F}"/>
                </a:ext>
              </a:extLst>
            </p:cNvPr>
            <p:cNvSpPr/>
            <p:nvPr/>
          </p:nvSpPr>
          <p:spPr>
            <a:xfrm>
              <a:off x="4052822" y="3567777"/>
              <a:ext cx="220965" cy="220965"/>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Lst>
              <a:ahLst/>
              <a:cxnLst>
                <a:cxn ang="0">
                  <a:pos x="connsiteX0" y="connsiteY0"/>
                </a:cxn>
                <a:cxn ang="0">
                  <a:pos x="connsiteX1" y="connsiteY1"/>
                </a:cxn>
                <a:cxn ang="0">
                  <a:pos x="connsiteX2" y="connsiteY2"/>
                </a:cxn>
              </a:cxnLst>
              <a:rect l="l" t="t" r="r" b="b"/>
              <a:pathLst>
                <a:path w="220965" h="220965">
                  <a:moveTo>
                    <a:pt x="0" y="0"/>
                  </a:moveTo>
                  <a:lnTo>
                    <a:pt x="220965" y="0"/>
                  </a:lnTo>
                  <a:lnTo>
                    <a:pt x="220965" y="220965"/>
                  </a:lnTo>
                </a:path>
              </a:pathLst>
            </a:custGeom>
            <a:grpFill/>
            <a:ln w="28575" cap="flat">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21" name="直線コネクタ 20">
              <a:extLst>
                <a:ext uri="{FF2B5EF4-FFF2-40B4-BE49-F238E27FC236}">
                  <a16:creationId xmlns:a16="http://schemas.microsoft.com/office/drawing/2014/main" id="{95D7ABB8-0B25-2BC3-5CA6-2391CA9299F2}"/>
                </a:ext>
              </a:extLst>
            </p:cNvPr>
            <p:cNvCxnSpPr>
              <a:cxnSpLocks/>
            </p:cNvCxnSpPr>
            <p:nvPr/>
          </p:nvCxnSpPr>
          <p:spPr>
            <a:xfrm flipH="1">
              <a:off x="4048125" y="3567777"/>
              <a:ext cx="225662" cy="225662"/>
            </a:xfrm>
            <a:prstGeom prst="line">
              <a:avLst/>
            </a:prstGeom>
            <a:grpFill/>
            <a:ln w="28575" cap="flat">
              <a:solidFill>
                <a:schemeClr val="tx1"/>
              </a:solidFill>
              <a:prstDash val="sysDash"/>
              <a:round/>
            </a:ln>
          </p:spPr>
          <p:style>
            <a:lnRef idx="2">
              <a:schemeClr val="accent1"/>
            </a:lnRef>
            <a:fillRef idx="0">
              <a:schemeClr val="accent1"/>
            </a:fillRef>
            <a:effectRef idx="1">
              <a:schemeClr val="accent1"/>
            </a:effectRef>
            <a:fontRef idx="minor">
              <a:schemeClr val="tx1"/>
            </a:fontRef>
          </p:style>
        </p:cxnSp>
      </p:grpSp>
      <p:grpSp>
        <p:nvGrpSpPr>
          <p:cNvPr id="22" name="グループ化 21">
            <a:extLst>
              <a:ext uri="{FF2B5EF4-FFF2-40B4-BE49-F238E27FC236}">
                <a16:creationId xmlns:a16="http://schemas.microsoft.com/office/drawing/2014/main" id="{EB0CDBC2-FA0B-DB9D-3273-47D2A1445AB5}"/>
              </a:ext>
            </a:extLst>
          </p:cNvPr>
          <p:cNvGrpSpPr/>
          <p:nvPr/>
        </p:nvGrpSpPr>
        <p:grpSpPr>
          <a:xfrm>
            <a:off x="7443089" y="1516161"/>
            <a:ext cx="706154" cy="273426"/>
            <a:chOff x="1875769" y="2275190"/>
            <a:chExt cx="706154" cy="273426"/>
          </a:xfrm>
          <a:noFill/>
        </p:grpSpPr>
        <p:sp>
          <p:nvSpPr>
            <p:cNvPr id="23" name="正方形/長方形 18">
              <a:extLst>
                <a:ext uri="{FF2B5EF4-FFF2-40B4-BE49-F238E27FC236}">
                  <a16:creationId xmlns:a16="http://schemas.microsoft.com/office/drawing/2014/main" id="{51049E03-0C91-24DD-1EC4-D46255DC4A46}"/>
                </a:ext>
              </a:extLst>
            </p:cNvPr>
            <p:cNvSpPr/>
            <p:nvPr/>
          </p:nvSpPr>
          <p:spPr>
            <a:xfrm rot="2700000">
              <a:off x="2251869" y="2275190"/>
              <a:ext cx="273426" cy="273426"/>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Lst>
              <a:ahLst/>
              <a:cxnLst>
                <a:cxn ang="0">
                  <a:pos x="connsiteX0" y="connsiteY0"/>
                </a:cxn>
                <a:cxn ang="0">
                  <a:pos x="connsiteX1" y="connsiteY1"/>
                </a:cxn>
                <a:cxn ang="0">
                  <a:pos x="connsiteX2" y="connsiteY2"/>
                </a:cxn>
              </a:cxnLst>
              <a:rect l="l" t="t" r="r" b="b"/>
              <a:pathLst>
                <a:path w="220965" h="220965">
                  <a:moveTo>
                    <a:pt x="0" y="0"/>
                  </a:moveTo>
                  <a:lnTo>
                    <a:pt x="220965" y="0"/>
                  </a:lnTo>
                  <a:lnTo>
                    <a:pt x="220965" y="220965"/>
                  </a:lnTo>
                </a:path>
              </a:pathLst>
            </a:custGeom>
            <a:grpFill/>
            <a:ln w="28575" cap="flat">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24" name="直線コネクタ 23">
              <a:extLst>
                <a:ext uri="{FF2B5EF4-FFF2-40B4-BE49-F238E27FC236}">
                  <a16:creationId xmlns:a16="http://schemas.microsoft.com/office/drawing/2014/main" id="{EB45E7F4-9B93-76A4-E0B8-C0024050179D}"/>
                </a:ext>
              </a:extLst>
            </p:cNvPr>
            <p:cNvCxnSpPr>
              <a:cxnSpLocks/>
            </p:cNvCxnSpPr>
            <p:nvPr/>
          </p:nvCxnSpPr>
          <p:spPr>
            <a:xfrm flipH="1">
              <a:off x="1875769" y="2416109"/>
              <a:ext cx="706154" cy="0"/>
            </a:xfrm>
            <a:prstGeom prst="line">
              <a:avLst/>
            </a:prstGeom>
            <a:grpFill/>
            <a:ln w="28575" cap="flat">
              <a:solidFill>
                <a:schemeClr val="tx1"/>
              </a:solidFill>
              <a:prstDash val="sysDash"/>
              <a:round/>
            </a:ln>
          </p:spPr>
          <p:style>
            <a:lnRef idx="2">
              <a:schemeClr val="accent1"/>
            </a:lnRef>
            <a:fillRef idx="0">
              <a:schemeClr val="accent1"/>
            </a:fillRef>
            <a:effectRef idx="1">
              <a:schemeClr val="accent1"/>
            </a:effectRef>
            <a:fontRef idx="minor">
              <a:schemeClr val="tx1"/>
            </a:fontRef>
          </p:style>
        </p:cxnSp>
      </p:grpSp>
      <p:grpSp>
        <p:nvGrpSpPr>
          <p:cNvPr id="25" name="グループ化 24">
            <a:extLst>
              <a:ext uri="{FF2B5EF4-FFF2-40B4-BE49-F238E27FC236}">
                <a16:creationId xmlns:a16="http://schemas.microsoft.com/office/drawing/2014/main" id="{634C5EB2-A4B5-FF1E-B593-090CFBA523D6}"/>
              </a:ext>
            </a:extLst>
          </p:cNvPr>
          <p:cNvGrpSpPr/>
          <p:nvPr/>
        </p:nvGrpSpPr>
        <p:grpSpPr>
          <a:xfrm>
            <a:off x="9387305" y="1581209"/>
            <a:ext cx="370166" cy="143330"/>
            <a:chOff x="1875769" y="2275190"/>
            <a:chExt cx="706154" cy="273426"/>
          </a:xfrm>
          <a:noFill/>
        </p:grpSpPr>
        <p:sp>
          <p:nvSpPr>
            <p:cNvPr id="26" name="正方形/長方形 18">
              <a:extLst>
                <a:ext uri="{FF2B5EF4-FFF2-40B4-BE49-F238E27FC236}">
                  <a16:creationId xmlns:a16="http://schemas.microsoft.com/office/drawing/2014/main" id="{78B52812-5FAD-4DC0-0FC9-6D917D93A166}"/>
                </a:ext>
              </a:extLst>
            </p:cNvPr>
            <p:cNvSpPr/>
            <p:nvPr/>
          </p:nvSpPr>
          <p:spPr>
            <a:xfrm rot="2700000">
              <a:off x="2251869" y="2275190"/>
              <a:ext cx="273426" cy="273426"/>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Lst>
              <a:ahLst/>
              <a:cxnLst>
                <a:cxn ang="0">
                  <a:pos x="connsiteX0" y="connsiteY0"/>
                </a:cxn>
                <a:cxn ang="0">
                  <a:pos x="connsiteX1" y="connsiteY1"/>
                </a:cxn>
                <a:cxn ang="0">
                  <a:pos x="connsiteX2" y="connsiteY2"/>
                </a:cxn>
              </a:cxnLst>
              <a:rect l="l" t="t" r="r" b="b"/>
              <a:pathLst>
                <a:path w="220965" h="220965">
                  <a:moveTo>
                    <a:pt x="0" y="0"/>
                  </a:moveTo>
                  <a:lnTo>
                    <a:pt x="220965" y="0"/>
                  </a:lnTo>
                  <a:lnTo>
                    <a:pt x="220965" y="220965"/>
                  </a:lnTo>
                </a:path>
              </a:pathLst>
            </a:custGeom>
            <a:grpFill/>
            <a:ln w="28575" cap="flat">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27" name="直線コネクタ 26">
              <a:extLst>
                <a:ext uri="{FF2B5EF4-FFF2-40B4-BE49-F238E27FC236}">
                  <a16:creationId xmlns:a16="http://schemas.microsoft.com/office/drawing/2014/main" id="{2504E151-C748-BA44-3BF7-A702E1C3CE57}"/>
                </a:ext>
              </a:extLst>
            </p:cNvPr>
            <p:cNvCxnSpPr>
              <a:cxnSpLocks/>
            </p:cNvCxnSpPr>
            <p:nvPr/>
          </p:nvCxnSpPr>
          <p:spPr>
            <a:xfrm flipH="1">
              <a:off x="1875769" y="2416109"/>
              <a:ext cx="706154" cy="0"/>
            </a:xfrm>
            <a:prstGeom prst="line">
              <a:avLst/>
            </a:prstGeom>
            <a:grpFill/>
            <a:ln w="28575" cap="flat">
              <a:solidFill>
                <a:schemeClr val="tx1"/>
              </a:solidFill>
              <a:prstDash val="sysDash"/>
              <a:round/>
            </a:ln>
          </p:spPr>
          <p:style>
            <a:lnRef idx="2">
              <a:schemeClr val="accent1"/>
            </a:lnRef>
            <a:fillRef idx="0">
              <a:schemeClr val="accent1"/>
            </a:fillRef>
            <a:effectRef idx="1">
              <a:schemeClr val="accent1"/>
            </a:effectRef>
            <a:fontRef idx="minor">
              <a:schemeClr val="tx1"/>
            </a:fontRef>
          </p:style>
        </p:cxnSp>
      </p:grpSp>
      <p:grpSp>
        <p:nvGrpSpPr>
          <p:cNvPr id="28" name="グループ化 27">
            <a:extLst>
              <a:ext uri="{FF2B5EF4-FFF2-40B4-BE49-F238E27FC236}">
                <a16:creationId xmlns:a16="http://schemas.microsoft.com/office/drawing/2014/main" id="{5EF13C7B-CE7F-242F-BE78-32454DB9F4CF}"/>
              </a:ext>
            </a:extLst>
          </p:cNvPr>
          <p:cNvGrpSpPr/>
          <p:nvPr/>
        </p:nvGrpSpPr>
        <p:grpSpPr>
          <a:xfrm>
            <a:off x="8735582" y="1581209"/>
            <a:ext cx="197698" cy="143330"/>
            <a:chOff x="892175" y="3098452"/>
            <a:chExt cx="197698" cy="143330"/>
          </a:xfrm>
          <a:noFill/>
        </p:grpSpPr>
        <p:sp>
          <p:nvSpPr>
            <p:cNvPr id="29" name="正方形/長方形 18">
              <a:extLst>
                <a:ext uri="{FF2B5EF4-FFF2-40B4-BE49-F238E27FC236}">
                  <a16:creationId xmlns:a16="http://schemas.microsoft.com/office/drawing/2014/main" id="{0D63ACD9-2824-A0A2-61AC-299BD9773362}"/>
                </a:ext>
              </a:extLst>
            </p:cNvPr>
            <p:cNvSpPr/>
            <p:nvPr/>
          </p:nvSpPr>
          <p:spPr>
            <a:xfrm rot="2700000">
              <a:off x="916858" y="3098452"/>
              <a:ext cx="143330" cy="143330"/>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Lst>
              <a:ahLst/>
              <a:cxnLst>
                <a:cxn ang="0">
                  <a:pos x="connsiteX0" y="connsiteY0"/>
                </a:cxn>
                <a:cxn ang="0">
                  <a:pos x="connsiteX1" y="connsiteY1"/>
                </a:cxn>
                <a:cxn ang="0">
                  <a:pos x="connsiteX2" y="connsiteY2"/>
                </a:cxn>
              </a:cxnLst>
              <a:rect l="l" t="t" r="r" b="b"/>
              <a:pathLst>
                <a:path w="220965" h="220965">
                  <a:moveTo>
                    <a:pt x="0" y="0"/>
                  </a:moveTo>
                  <a:lnTo>
                    <a:pt x="220965" y="0"/>
                  </a:lnTo>
                  <a:lnTo>
                    <a:pt x="220965" y="220965"/>
                  </a:lnTo>
                </a:path>
              </a:pathLst>
            </a:custGeom>
            <a:grpFill/>
            <a:ln w="28575" cap="flat">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30" name="直線コネクタ 29">
              <a:extLst>
                <a:ext uri="{FF2B5EF4-FFF2-40B4-BE49-F238E27FC236}">
                  <a16:creationId xmlns:a16="http://schemas.microsoft.com/office/drawing/2014/main" id="{453CA0E9-960D-7403-877E-16F0D9A8DF82}"/>
                </a:ext>
              </a:extLst>
            </p:cNvPr>
            <p:cNvCxnSpPr>
              <a:cxnSpLocks/>
              <a:stCxn id="29" idx="1"/>
            </p:cNvCxnSpPr>
            <p:nvPr/>
          </p:nvCxnSpPr>
          <p:spPr>
            <a:xfrm flipH="1">
              <a:off x="892175" y="3170117"/>
              <a:ext cx="197698" cy="0"/>
            </a:xfrm>
            <a:prstGeom prst="line">
              <a:avLst/>
            </a:prstGeom>
            <a:grpFill/>
            <a:ln w="28575" cap="flat">
              <a:solidFill>
                <a:schemeClr val="tx1"/>
              </a:solidFill>
              <a:prstDash val="sysDash"/>
              <a:round/>
            </a:ln>
          </p:spPr>
          <p:style>
            <a:lnRef idx="2">
              <a:schemeClr val="accent1"/>
            </a:lnRef>
            <a:fillRef idx="0">
              <a:schemeClr val="accent1"/>
            </a:fillRef>
            <a:effectRef idx="1">
              <a:schemeClr val="accent1"/>
            </a:effectRef>
            <a:fontRef idx="minor">
              <a:schemeClr val="tx1"/>
            </a:fontRef>
          </p:style>
        </p:cxnSp>
      </p:grpSp>
      <p:grpSp>
        <p:nvGrpSpPr>
          <p:cNvPr id="31" name="グループ化 30">
            <a:extLst>
              <a:ext uri="{FF2B5EF4-FFF2-40B4-BE49-F238E27FC236}">
                <a16:creationId xmlns:a16="http://schemas.microsoft.com/office/drawing/2014/main" id="{E77A112A-F093-94FD-4CEF-21E34D0623F6}"/>
              </a:ext>
            </a:extLst>
          </p:cNvPr>
          <p:cNvGrpSpPr/>
          <p:nvPr/>
        </p:nvGrpSpPr>
        <p:grpSpPr>
          <a:xfrm>
            <a:off x="10179393" y="1581209"/>
            <a:ext cx="585394" cy="143330"/>
            <a:chOff x="1465185" y="2275190"/>
            <a:chExt cx="1116738" cy="273426"/>
          </a:xfrm>
          <a:noFill/>
        </p:grpSpPr>
        <p:sp>
          <p:nvSpPr>
            <p:cNvPr id="32" name="正方形/長方形 18">
              <a:extLst>
                <a:ext uri="{FF2B5EF4-FFF2-40B4-BE49-F238E27FC236}">
                  <a16:creationId xmlns:a16="http://schemas.microsoft.com/office/drawing/2014/main" id="{E945417D-5F30-B976-BDD3-E97F3C6BFD16}"/>
                </a:ext>
              </a:extLst>
            </p:cNvPr>
            <p:cNvSpPr/>
            <p:nvPr/>
          </p:nvSpPr>
          <p:spPr>
            <a:xfrm rot="2700000">
              <a:off x="2251869" y="2275190"/>
              <a:ext cx="273426" cy="273426"/>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Lst>
              <a:ahLst/>
              <a:cxnLst>
                <a:cxn ang="0">
                  <a:pos x="connsiteX0" y="connsiteY0"/>
                </a:cxn>
                <a:cxn ang="0">
                  <a:pos x="connsiteX1" y="connsiteY1"/>
                </a:cxn>
                <a:cxn ang="0">
                  <a:pos x="connsiteX2" y="connsiteY2"/>
                </a:cxn>
              </a:cxnLst>
              <a:rect l="l" t="t" r="r" b="b"/>
              <a:pathLst>
                <a:path w="220965" h="220965">
                  <a:moveTo>
                    <a:pt x="0" y="0"/>
                  </a:moveTo>
                  <a:lnTo>
                    <a:pt x="220965" y="0"/>
                  </a:lnTo>
                  <a:lnTo>
                    <a:pt x="220965" y="220965"/>
                  </a:lnTo>
                </a:path>
              </a:pathLst>
            </a:custGeom>
            <a:grpFill/>
            <a:ln w="28575" cap="flat">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33" name="直線コネクタ 32">
              <a:extLst>
                <a:ext uri="{FF2B5EF4-FFF2-40B4-BE49-F238E27FC236}">
                  <a16:creationId xmlns:a16="http://schemas.microsoft.com/office/drawing/2014/main" id="{52136370-698E-2E9B-A9A1-4CFCC30A6154}"/>
                </a:ext>
              </a:extLst>
            </p:cNvPr>
            <p:cNvCxnSpPr>
              <a:cxnSpLocks/>
            </p:cNvCxnSpPr>
            <p:nvPr/>
          </p:nvCxnSpPr>
          <p:spPr>
            <a:xfrm flipH="1">
              <a:off x="1465185" y="2416109"/>
              <a:ext cx="1116738" cy="0"/>
            </a:xfrm>
            <a:prstGeom prst="line">
              <a:avLst/>
            </a:prstGeom>
            <a:grpFill/>
            <a:ln w="28575" cap="flat">
              <a:solidFill>
                <a:schemeClr val="tx1"/>
              </a:solidFill>
              <a:prstDash val="sysDash"/>
              <a:round/>
            </a:ln>
          </p:spPr>
          <p:style>
            <a:lnRef idx="2">
              <a:schemeClr val="accent1"/>
            </a:lnRef>
            <a:fillRef idx="0">
              <a:schemeClr val="accent1"/>
            </a:fillRef>
            <a:effectRef idx="1">
              <a:schemeClr val="accent1"/>
            </a:effectRef>
            <a:fontRef idx="minor">
              <a:schemeClr val="tx1"/>
            </a:fontRef>
          </p:style>
        </p:cxnSp>
      </p:grpSp>
      <p:sp>
        <p:nvSpPr>
          <p:cNvPr id="34" name="矢印: 右 33">
            <a:extLst>
              <a:ext uri="{FF2B5EF4-FFF2-40B4-BE49-F238E27FC236}">
                <a16:creationId xmlns:a16="http://schemas.microsoft.com/office/drawing/2014/main" id="{C32C1FC7-B2DC-774E-CBE6-26D2E3573DB5}"/>
              </a:ext>
            </a:extLst>
          </p:cNvPr>
          <p:cNvSpPr/>
          <p:nvPr/>
        </p:nvSpPr>
        <p:spPr>
          <a:xfrm>
            <a:off x="2044379" y="5191224"/>
            <a:ext cx="2677492" cy="830064"/>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latin typeface="游ゴシック" panose="020B0400000000000000" pitchFamily="50" charset="-128"/>
                <a:ea typeface="游ゴシック" panose="020B0400000000000000" pitchFamily="50" charset="-128"/>
              </a:rPr>
              <a:t>xxxxxxxxxx</a:t>
            </a:r>
            <a:endParaRPr kumimoji="1" lang="ja-JP" altLang="en-US" dirty="0">
              <a:latin typeface="游ゴシック" panose="020B0400000000000000" pitchFamily="50" charset="-128"/>
              <a:ea typeface="游ゴシック" panose="020B0400000000000000" pitchFamily="50" charset="-128"/>
            </a:endParaRPr>
          </a:p>
        </p:txBody>
      </p:sp>
      <p:sp>
        <p:nvSpPr>
          <p:cNvPr id="35" name="矢印: 右 34">
            <a:extLst>
              <a:ext uri="{FF2B5EF4-FFF2-40B4-BE49-F238E27FC236}">
                <a16:creationId xmlns:a16="http://schemas.microsoft.com/office/drawing/2014/main" id="{6FA8363E-4EA4-F099-F433-F52A04DAD328}"/>
              </a:ext>
            </a:extLst>
          </p:cNvPr>
          <p:cNvSpPr/>
          <p:nvPr/>
        </p:nvSpPr>
        <p:spPr>
          <a:xfrm>
            <a:off x="1396307" y="5354228"/>
            <a:ext cx="504056" cy="504056"/>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6" name="グループ化 35">
            <a:extLst>
              <a:ext uri="{FF2B5EF4-FFF2-40B4-BE49-F238E27FC236}">
                <a16:creationId xmlns:a16="http://schemas.microsoft.com/office/drawing/2014/main" id="{E5BF1BF7-194E-48FA-83EF-69D34CAA1034}"/>
              </a:ext>
            </a:extLst>
          </p:cNvPr>
          <p:cNvGrpSpPr/>
          <p:nvPr/>
        </p:nvGrpSpPr>
        <p:grpSpPr>
          <a:xfrm>
            <a:off x="8663360" y="5462016"/>
            <a:ext cx="636487" cy="288481"/>
            <a:chOff x="3126556" y="2492447"/>
            <a:chExt cx="636487" cy="288481"/>
          </a:xfrm>
          <a:solidFill>
            <a:schemeClr val="tx2"/>
          </a:solidFill>
        </p:grpSpPr>
        <p:sp>
          <p:nvSpPr>
            <p:cNvPr id="37" name="フレーム (半分) 36">
              <a:extLst>
                <a:ext uri="{FF2B5EF4-FFF2-40B4-BE49-F238E27FC236}">
                  <a16:creationId xmlns:a16="http://schemas.microsoft.com/office/drawing/2014/main" id="{8F9C66F5-73F5-BCC3-2468-30B22958466A}"/>
                </a:ext>
              </a:extLst>
            </p:cNvPr>
            <p:cNvSpPr/>
            <p:nvPr/>
          </p:nvSpPr>
          <p:spPr>
            <a:xfrm rot="8100000">
              <a:off x="3126556" y="2492896"/>
              <a:ext cx="288032" cy="288032"/>
            </a:xfrm>
            <a:prstGeom prst="halfFrame">
              <a:avLst/>
            </a:prstGeom>
            <a:solidFill>
              <a:schemeClr val="tx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8" name="フレーム (半分) 37">
              <a:extLst>
                <a:ext uri="{FF2B5EF4-FFF2-40B4-BE49-F238E27FC236}">
                  <a16:creationId xmlns:a16="http://schemas.microsoft.com/office/drawing/2014/main" id="{029C5F31-BDCD-0E90-CC00-F3AA8CA04DBF}"/>
                </a:ext>
              </a:extLst>
            </p:cNvPr>
            <p:cNvSpPr/>
            <p:nvPr/>
          </p:nvSpPr>
          <p:spPr>
            <a:xfrm rot="8100000">
              <a:off x="3302353" y="2492896"/>
              <a:ext cx="288032" cy="288032"/>
            </a:xfrm>
            <a:prstGeom prst="halfFrame">
              <a:avLst/>
            </a:prstGeom>
            <a:solidFill>
              <a:schemeClr val="tx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chemeClr val="tx1"/>
                </a:solidFill>
              </a:endParaRPr>
            </a:p>
          </p:txBody>
        </p:sp>
        <p:sp>
          <p:nvSpPr>
            <p:cNvPr id="39" name="フレーム (半分) 38">
              <a:extLst>
                <a:ext uri="{FF2B5EF4-FFF2-40B4-BE49-F238E27FC236}">
                  <a16:creationId xmlns:a16="http://schemas.microsoft.com/office/drawing/2014/main" id="{CBD17A35-D7AF-0D78-0300-B0807ABF94F5}"/>
                </a:ext>
              </a:extLst>
            </p:cNvPr>
            <p:cNvSpPr/>
            <p:nvPr/>
          </p:nvSpPr>
          <p:spPr>
            <a:xfrm rot="8100000">
              <a:off x="3475011" y="2492447"/>
              <a:ext cx="288032" cy="288032"/>
            </a:xfrm>
            <a:prstGeom prst="halfFram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chemeClr val="tx1"/>
                </a:solidFill>
              </a:endParaRPr>
            </a:p>
          </p:txBody>
        </p:sp>
      </p:grpSp>
      <p:grpSp>
        <p:nvGrpSpPr>
          <p:cNvPr id="40" name="グループ化 39">
            <a:extLst>
              <a:ext uri="{FF2B5EF4-FFF2-40B4-BE49-F238E27FC236}">
                <a16:creationId xmlns:a16="http://schemas.microsoft.com/office/drawing/2014/main" id="{92DB8E76-178C-1290-585D-702E55B0F823}"/>
              </a:ext>
            </a:extLst>
          </p:cNvPr>
          <p:cNvGrpSpPr/>
          <p:nvPr/>
        </p:nvGrpSpPr>
        <p:grpSpPr>
          <a:xfrm>
            <a:off x="9417422" y="5462016"/>
            <a:ext cx="636487" cy="288481"/>
            <a:chOff x="3126556" y="2492447"/>
            <a:chExt cx="636487" cy="288481"/>
          </a:xfrm>
          <a:solidFill>
            <a:schemeClr val="tx2"/>
          </a:solidFill>
        </p:grpSpPr>
        <p:sp>
          <p:nvSpPr>
            <p:cNvPr id="41" name="フレーム (半分) 40">
              <a:extLst>
                <a:ext uri="{FF2B5EF4-FFF2-40B4-BE49-F238E27FC236}">
                  <a16:creationId xmlns:a16="http://schemas.microsoft.com/office/drawing/2014/main" id="{0786F325-E9FA-9449-4799-25FBEA4EE40F}"/>
                </a:ext>
              </a:extLst>
            </p:cNvPr>
            <p:cNvSpPr/>
            <p:nvPr/>
          </p:nvSpPr>
          <p:spPr>
            <a:xfrm rot="8100000">
              <a:off x="3126556" y="2492896"/>
              <a:ext cx="288032" cy="288032"/>
            </a:xfrm>
            <a:prstGeom prst="halfFram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2" name="フレーム (半分) 41">
              <a:extLst>
                <a:ext uri="{FF2B5EF4-FFF2-40B4-BE49-F238E27FC236}">
                  <a16:creationId xmlns:a16="http://schemas.microsoft.com/office/drawing/2014/main" id="{8B384EB3-4A08-AB26-20E7-4D5E5BDE89A3}"/>
                </a:ext>
              </a:extLst>
            </p:cNvPr>
            <p:cNvSpPr/>
            <p:nvPr/>
          </p:nvSpPr>
          <p:spPr>
            <a:xfrm rot="8100000">
              <a:off x="3302353" y="2492896"/>
              <a:ext cx="288032" cy="288032"/>
            </a:xfrm>
            <a:prstGeom prst="halfFram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chemeClr val="tx1"/>
                </a:solidFill>
              </a:endParaRPr>
            </a:p>
          </p:txBody>
        </p:sp>
        <p:sp>
          <p:nvSpPr>
            <p:cNvPr id="43" name="フレーム (半分) 42">
              <a:extLst>
                <a:ext uri="{FF2B5EF4-FFF2-40B4-BE49-F238E27FC236}">
                  <a16:creationId xmlns:a16="http://schemas.microsoft.com/office/drawing/2014/main" id="{EAB4D71E-5E25-FCB6-D880-E2E1FE98282E}"/>
                </a:ext>
              </a:extLst>
            </p:cNvPr>
            <p:cNvSpPr/>
            <p:nvPr/>
          </p:nvSpPr>
          <p:spPr>
            <a:xfrm rot="8100000">
              <a:off x="3475011" y="2492447"/>
              <a:ext cx="288032" cy="288032"/>
            </a:xfrm>
            <a:prstGeom prst="halfFram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chemeClr val="tx1"/>
                </a:solidFill>
              </a:endParaRPr>
            </a:p>
          </p:txBody>
        </p:sp>
      </p:grpSp>
      <p:grpSp>
        <p:nvGrpSpPr>
          <p:cNvPr id="44" name="グループ化 43">
            <a:extLst>
              <a:ext uri="{FF2B5EF4-FFF2-40B4-BE49-F238E27FC236}">
                <a16:creationId xmlns:a16="http://schemas.microsoft.com/office/drawing/2014/main" id="{E52B23C9-2219-3BA6-BF0F-B4A95A95F9B6}"/>
              </a:ext>
            </a:extLst>
          </p:cNvPr>
          <p:cNvGrpSpPr/>
          <p:nvPr/>
        </p:nvGrpSpPr>
        <p:grpSpPr>
          <a:xfrm>
            <a:off x="10159206" y="5462016"/>
            <a:ext cx="636487" cy="288481"/>
            <a:chOff x="3126556" y="2492447"/>
            <a:chExt cx="636487" cy="288481"/>
          </a:xfrm>
          <a:solidFill>
            <a:schemeClr val="tx2"/>
          </a:solidFill>
        </p:grpSpPr>
        <p:sp>
          <p:nvSpPr>
            <p:cNvPr id="45" name="フレーム (半分) 44">
              <a:extLst>
                <a:ext uri="{FF2B5EF4-FFF2-40B4-BE49-F238E27FC236}">
                  <a16:creationId xmlns:a16="http://schemas.microsoft.com/office/drawing/2014/main" id="{31240A91-DA25-94BF-1CC3-FDB1C47F9833}"/>
                </a:ext>
              </a:extLst>
            </p:cNvPr>
            <p:cNvSpPr/>
            <p:nvPr/>
          </p:nvSpPr>
          <p:spPr>
            <a:xfrm rot="8100000">
              <a:off x="3126556" y="2492896"/>
              <a:ext cx="288032" cy="288032"/>
            </a:xfrm>
            <a:prstGeom prst="halfFram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6" name="フレーム (半分) 45">
              <a:extLst>
                <a:ext uri="{FF2B5EF4-FFF2-40B4-BE49-F238E27FC236}">
                  <a16:creationId xmlns:a16="http://schemas.microsoft.com/office/drawing/2014/main" id="{D31F65C9-E156-E3F5-84D8-372C2CD98AD1}"/>
                </a:ext>
              </a:extLst>
            </p:cNvPr>
            <p:cNvSpPr/>
            <p:nvPr/>
          </p:nvSpPr>
          <p:spPr>
            <a:xfrm rot="8100000">
              <a:off x="3302353" y="2492896"/>
              <a:ext cx="288032" cy="288032"/>
            </a:xfrm>
            <a:prstGeom prst="halfFram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chemeClr val="tx1"/>
                </a:solidFill>
              </a:endParaRPr>
            </a:p>
          </p:txBody>
        </p:sp>
        <p:sp>
          <p:nvSpPr>
            <p:cNvPr id="47" name="フレーム (半分) 46">
              <a:extLst>
                <a:ext uri="{FF2B5EF4-FFF2-40B4-BE49-F238E27FC236}">
                  <a16:creationId xmlns:a16="http://schemas.microsoft.com/office/drawing/2014/main" id="{3ECCA45C-2E00-9851-EECB-5ACD0ED2DAF6}"/>
                </a:ext>
              </a:extLst>
            </p:cNvPr>
            <p:cNvSpPr/>
            <p:nvPr/>
          </p:nvSpPr>
          <p:spPr>
            <a:xfrm rot="8100000">
              <a:off x="3475011" y="2492447"/>
              <a:ext cx="288032" cy="288032"/>
            </a:xfrm>
            <a:prstGeom prst="halfFram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chemeClr val="tx1"/>
                </a:solidFill>
              </a:endParaRPr>
            </a:p>
          </p:txBody>
        </p:sp>
      </p:grpSp>
      <p:sp>
        <p:nvSpPr>
          <p:cNvPr id="48" name="二等辺三角形 47">
            <a:extLst>
              <a:ext uri="{FF2B5EF4-FFF2-40B4-BE49-F238E27FC236}">
                <a16:creationId xmlns:a16="http://schemas.microsoft.com/office/drawing/2014/main" id="{A96836D3-3E50-B6BF-CD9E-ACC60EFD6F83}"/>
              </a:ext>
            </a:extLst>
          </p:cNvPr>
          <p:cNvSpPr/>
          <p:nvPr/>
        </p:nvSpPr>
        <p:spPr>
          <a:xfrm rot="5400000">
            <a:off x="9520571" y="4392892"/>
            <a:ext cx="430189" cy="297506"/>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二等辺三角形 48">
            <a:extLst>
              <a:ext uri="{FF2B5EF4-FFF2-40B4-BE49-F238E27FC236}">
                <a16:creationId xmlns:a16="http://schemas.microsoft.com/office/drawing/2014/main" id="{6AA19F95-8FF8-55F3-029D-73958EDB4592}"/>
              </a:ext>
            </a:extLst>
          </p:cNvPr>
          <p:cNvSpPr/>
          <p:nvPr/>
        </p:nvSpPr>
        <p:spPr>
          <a:xfrm rot="5400000">
            <a:off x="10262355" y="4392894"/>
            <a:ext cx="430189" cy="297506"/>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0" name="二等辺三角形 49">
            <a:extLst>
              <a:ext uri="{FF2B5EF4-FFF2-40B4-BE49-F238E27FC236}">
                <a16:creationId xmlns:a16="http://schemas.microsoft.com/office/drawing/2014/main" id="{9AFA1521-256F-D6A9-B4E1-98A1453F89A5}"/>
              </a:ext>
            </a:extLst>
          </p:cNvPr>
          <p:cNvSpPr/>
          <p:nvPr/>
        </p:nvSpPr>
        <p:spPr>
          <a:xfrm rot="5400000">
            <a:off x="8766509" y="4426515"/>
            <a:ext cx="430189" cy="297506"/>
          </a:xfrm>
          <a:prstGeom prs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矢印: 右 50">
            <a:extLst>
              <a:ext uri="{FF2B5EF4-FFF2-40B4-BE49-F238E27FC236}">
                <a16:creationId xmlns:a16="http://schemas.microsoft.com/office/drawing/2014/main" id="{42EB2778-488D-B1CB-4EDF-38C6DCD1C133}"/>
              </a:ext>
            </a:extLst>
          </p:cNvPr>
          <p:cNvSpPr/>
          <p:nvPr/>
        </p:nvSpPr>
        <p:spPr>
          <a:xfrm>
            <a:off x="2044379" y="4143424"/>
            <a:ext cx="2677492" cy="830064"/>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latin typeface="游ゴシック" panose="020B0400000000000000" pitchFamily="50" charset="-128"/>
                <a:ea typeface="游ゴシック" panose="020B0400000000000000" pitchFamily="50" charset="-128"/>
              </a:rPr>
              <a:t>xxxxxxxxxx</a:t>
            </a:r>
            <a:endParaRPr kumimoji="1" lang="ja-JP" altLang="en-US" dirty="0">
              <a:latin typeface="游ゴシック" panose="020B0400000000000000" pitchFamily="50" charset="-128"/>
              <a:ea typeface="游ゴシック" panose="020B0400000000000000" pitchFamily="50" charset="-128"/>
            </a:endParaRPr>
          </a:p>
        </p:txBody>
      </p:sp>
      <p:sp>
        <p:nvSpPr>
          <p:cNvPr id="52" name="矢印: 右 51">
            <a:extLst>
              <a:ext uri="{FF2B5EF4-FFF2-40B4-BE49-F238E27FC236}">
                <a16:creationId xmlns:a16="http://schemas.microsoft.com/office/drawing/2014/main" id="{6C7C5C72-D864-EAD8-ED89-088FE234F68E}"/>
              </a:ext>
            </a:extLst>
          </p:cNvPr>
          <p:cNvSpPr/>
          <p:nvPr/>
        </p:nvSpPr>
        <p:spPr>
          <a:xfrm>
            <a:off x="1396307" y="4306428"/>
            <a:ext cx="504056" cy="504056"/>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矢印: 右 52">
            <a:extLst>
              <a:ext uri="{FF2B5EF4-FFF2-40B4-BE49-F238E27FC236}">
                <a16:creationId xmlns:a16="http://schemas.microsoft.com/office/drawing/2014/main" id="{9B9F0E6F-4320-99F7-87B0-846A53D67BF3}"/>
              </a:ext>
            </a:extLst>
          </p:cNvPr>
          <p:cNvSpPr/>
          <p:nvPr/>
        </p:nvSpPr>
        <p:spPr>
          <a:xfrm>
            <a:off x="5562279" y="5191224"/>
            <a:ext cx="2677492" cy="830064"/>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latin typeface="游ゴシック" panose="020B0400000000000000" pitchFamily="50" charset="-128"/>
                <a:ea typeface="游ゴシック" panose="020B0400000000000000" pitchFamily="50" charset="-128"/>
              </a:rPr>
              <a:t>xxxxxxxxxx</a:t>
            </a:r>
            <a:endParaRPr kumimoji="1" lang="ja-JP" altLang="en-US" dirty="0">
              <a:latin typeface="游ゴシック" panose="020B0400000000000000" pitchFamily="50" charset="-128"/>
              <a:ea typeface="游ゴシック" panose="020B0400000000000000" pitchFamily="50" charset="-128"/>
            </a:endParaRPr>
          </a:p>
        </p:txBody>
      </p:sp>
      <p:sp>
        <p:nvSpPr>
          <p:cNvPr id="54" name="矢印: 右 53">
            <a:extLst>
              <a:ext uri="{FF2B5EF4-FFF2-40B4-BE49-F238E27FC236}">
                <a16:creationId xmlns:a16="http://schemas.microsoft.com/office/drawing/2014/main" id="{C19DB4F9-7998-82F3-701F-60FD0E50B8A7}"/>
              </a:ext>
            </a:extLst>
          </p:cNvPr>
          <p:cNvSpPr/>
          <p:nvPr/>
        </p:nvSpPr>
        <p:spPr>
          <a:xfrm>
            <a:off x="4914207" y="5354228"/>
            <a:ext cx="504056" cy="504056"/>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矢印: 右 54">
            <a:extLst>
              <a:ext uri="{FF2B5EF4-FFF2-40B4-BE49-F238E27FC236}">
                <a16:creationId xmlns:a16="http://schemas.microsoft.com/office/drawing/2014/main" id="{31BBCB2C-9F8A-4016-3078-95221682A91C}"/>
              </a:ext>
            </a:extLst>
          </p:cNvPr>
          <p:cNvSpPr/>
          <p:nvPr/>
        </p:nvSpPr>
        <p:spPr>
          <a:xfrm>
            <a:off x="5562279" y="4143424"/>
            <a:ext cx="2677492" cy="830064"/>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latin typeface="游ゴシック" panose="020B0400000000000000" pitchFamily="50" charset="-128"/>
                <a:ea typeface="游ゴシック" panose="020B0400000000000000" pitchFamily="50" charset="-128"/>
              </a:rPr>
              <a:t>xxxxxxxxxx</a:t>
            </a:r>
            <a:endParaRPr kumimoji="1" lang="ja-JP" altLang="en-US" dirty="0">
              <a:latin typeface="游ゴシック" panose="020B0400000000000000" pitchFamily="50" charset="-128"/>
              <a:ea typeface="游ゴシック" panose="020B0400000000000000" pitchFamily="50" charset="-128"/>
            </a:endParaRPr>
          </a:p>
        </p:txBody>
      </p:sp>
      <p:sp>
        <p:nvSpPr>
          <p:cNvPr id="56" name="矢印: 右 55">
            <a:extLst>
              <a:ext uri="{FF2B5EF4-FFF2-40B4-BE49-F238E27FC236}">
                <a16:creationId xmlns:a16="http://schemas.microsoft.com/office/drawing/2014/main" id="{31BF3212-6C2C-940E-5FCC-D897F8354826}"/>
              </a:ext>
            </a:extLst>
          </p:cNvPr>
          <p:cNvSpPr/>
          <p:nvPr/>
        </p:nvSpPr>
        <p:spPr>
          <a:xfrm>
            <a:off x="4914207" y="4306428"/>
            <a:ext cx="504056" cy="504056"/>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57" name="グループ化 56">
            <a:extLst>
              <a:ext uri="{FF2B5EF4-FFF2-40B4-BE49-F238E27FC236}">
                <a16:creationId xmlns:a16="http://schemas.microsoft.com/office/drawing/2014/main" id="{7FDA7603-FB51-A4D3-BA10-468F59AFFA9F}"/>
              </a:ext>
            </a:extLst>
          </p:cNvPr>
          <p:cNvGrpSpPr/>
          <p:nvPr/>
        </p:nvGrpSpPr>
        <p:grpSpPr>
          <a:xfrm rot="2700000">
            <a:off x="1427213" y="2115351"/>
            <a:ext cx="273332" cy="273332"/>
            <a:chOff x="4048125" y="3567777"/>
            <a:chExt cx="225662" cy="225662"/>
          </a:xfrm>
        </p:grpSpPr>
        <p:sp>
          <p:nvSpPr>
            <p:cNvPr id="58" name="正方形/長方形 18">
              <a:extLst>
                <a:ext uri="{FF2B5EF4-FFF2-40B4-BE49-F238E27FC236}">
                  <a16:creationId xmlns:a16="http://schemas.microsoft.com/office/drawing/2014/main" id="{33C1B6AE-9D26-C4B9-A007-DFA766919569}"/>
                </a:ext>
              </a:extLst>
            </p:cNvPr>
            <p:cNvSpPr/>
            <p:nvPr/>
          </p:nvSpPr>
          <p:spPr>
            <a:xfrm>
              <a:off x="4052822" y="3567777"/>
              <a:ext cx="220965" cy="220965"/>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Lst>
              <a:ahLst/>
              <a:cxnLst>
                <a:cxn ang="0">
                  <a:pos x="connsiteX0" y="connsiteY0"/>
                </a:cxn>
                <a:cxn ang="0">
                  <a:pos x="connsiteX1" y="connsiteY1"/>
                </a:cxn>
                <a:cxn ang="0">
                  <a:pos x="connsiteX2" y="connsiteY2"/>
                </a:cxn>
              </a:cxnLst>
              <a:rect l="l" t="t" r="r" b="b"/>
              <a:pathLst>
                <a:path w="220965" h="220965">
                  <a:moveTo>
                    <a:pt x="0" y="0"/>
                  </a:moveTo>
                  <a:lnTo>
                    <a:pt x="220965" y="0"/>
                  </a:lnTo>
                  <a:lnTo>
                    <a:pt x="220965" y="220965"/>
                  </a:lnTo>
                </a:path>
              </a:pathLst>
            </a:custGeom>
            <a:noFill/>
            <a:ln w="12700" cap="flat">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59" name="直線コネクタ 58">
              <a:extLst>
                <a:ext uri="{FF2B5EF4-FFF2-40B4-BE49-F238E27FC236}">
                  <a16:creationId xmlns:a16="http://schemas.microsoft.com/office/drawing/2014/main" id="{9832753C-14A6-24B8-1A02-82D0A1E208C1}"/>
                </a:ext>
              </a:extLst>
            </p:cNvPr>
            <p:cNvCxnSpPr>
              <a:cxnSpLocks/>
            </p:cNvCxnSpPr>
            <p:nvPr/>
          </p:nvCxnSpPr>
          <p:spPr>
            <a:xfrm flipH="1">
              <a:off x="4048125" y="3567777"/>
              <a:ext cx="225662" cy="225662"/>
            </a:xfrm>
            <a:prstGeom prst="line">
              <a:avLst/>
            </a:prstGeom>
            <a:ln w="12700" cap="flat">
              <a:solidFill>
                <a:schemeClr val="tx1"/>
              </a:solidFill>
              <a:round/>
            </a:ln>
          </p:spPr>
          <p:style>
            <a:lnRef idx="2">
              <a:schemeClr val="accent1"/>
            </a:lnRef>
            <a:fillRef idx="0">
              <a:schemeClr val="accent1"/>
            </a:fillRef>
            <a:effectRef idx="1">
              <a:schemeClr val="accent1"/>
            </a:effectRef>
            <a:fontRef idx="minor">
              <a:schemeClr val="tx1"/>
            </a:fontRef>
          </p:style>
        </p:cxnSp>
      </p:grpSp>
      <p:grpSp>
        <p:nvGrpSpPr>
          <p:cNvPr id="60" name="グループ化 59">
            <a:extLst>
              <a:ext uri="{FF2B5EF4-FFF2-40B4-BE49-F238E27FC236}">
                <a16:creationId xmlns:a16="http://schemas.microsoft.com/office/drawing/2014/main" id="{71AACBC5-84FD-0340-B1DA-6E4B6E18AB68}"/>
              </a:ext>
            </a:extLst>
          </p:cNvPr>
          <p:cNvGrpSpPr/>
          <p:nvPr/>
        </p:nvGrpSpPr>
        <p:grpSpPr>
          <a:xfrm>
            <a:off x="2141379" y="2115304"/>
            <a:ext cx="706154" cy="273426"/>
            <a:chOff x="1641069" y="3068877"/>
            <a:chExt cx="706154" cy="273426"/>
          </a:xfrm>
        </p:grpSpPr>
        <p:sp>
          <p:nvSpPr>
            <p:cNvPr id="61" name="正方形/長方形 18">
              <a:extLst>
                <a:ext uri="{FF2B5EF4-FFF2-40B4-BE49-F238E27FC236}">
                  <a16:creationId xmlns:a16="http://schemas.microsoft.com/office/drawing/2014/main" id="{4222790E-479E-D795-0636-6058A7CDF68C}"/>
                </a:ext>
              </a:extLst>
            </p:cNvPr>
            <p:cNvSpPr/>
            <p:nvPr/>
          </p:nvSpPr>
          <p:spPr>
            <a:xfrm rot="2700000">
              <a:off x="2017169" y="3068877"/>
              <a:ext cx="273426" cy="273426"/>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Lst>
              <a:ahLst/>
              <a:cxnLst>
                <a:cxn ang="0">
                  <a:pos x="connsiteX0" y="connsiteY0"/>
                </a:cxn>
                <a:cxn ang="0">
                  <a:pos x="connsiteX1" y="connsiteY1"/>
                </a:cxn>
                <a:cxn ang="0">
                  <a:pos x="connsiteX2" y="connsiteY2"/>
                </a:cxn>
              </a:cxnLst>
              <a:rect l="l" t="t" r="r" b="b"/>
              <a:pathLst>
                <a:path w="220965" h="220965">
                  <a:moveTo>
                    <a:pt x="0" y="0"/>
                  </a:moveTo>
                  <a:lnTo>
                    <a:pt x="220965" y="0"/>
                  </a:lnTo>
                  <a:lnTo>
                    <a:pt x="220965" y="220965"/>
                  </a:lnTo>
                </a:path>
              </a:pathLst>
            </a:custGeom>
            <a:noFill/>
            <a:ln w="12700" cap="flat">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62" name="直線コネクタ 61">
              <a:extLst>
                <a:ext uri="{FF2B5EF4-FFF2-40B4-BE49-F238E27FC236}">
                  <a16:creationId xmlns:a16="http://schemas.microsoft.com/office/drawing/2014/main" id="{84BFA80B-7D5B-1A8B-EBF3-65A0E95E007D}"/>
                </a:ext>
              </a:extLst>
            </p:cNvPr>
            <p:cNvCxnSpPr>
              <a:cxnSpLocks/>
            </p:cNvCxnSpPr>
            <p:nvPr/>
          </p:nvCxnSpPr>
          <p:spPr>
            <a:xfrm flipH="1">
              <a:off x="1641069" y="3205590"/>
              <a:ext cx="706154" cy="0"/>
            </a:xfrm>
            <a:prstGeom prst="line">
              <a:avLst/>
            </a:prstGeom>
            <a:ln w="12700" cap="flat">
              <a:solidFill>
                <a:schemeClr val="tx1"/>
              </a:solidFill>
              <a:round/>
            </a:ln>
          </p:spPr>
          <p:style>
            <a:lnRef idx="2">
              <a:schemeClr val="accent1"/>
            </a:lnRef>
            <a:fillRef idx="0">
              <a:schemeClr val="accent1"/>
            </a:fillRef>
            <a:effectRef idx="1">
              <a:schemeClr val="accent1"/>
            </a:effectRef>
            <a:fontRef idx="minor">
              <a:schemeClr val="tx1"/>
            </a:fontRef>
          </p:style>
        </p:cxnSp>
      </p:grpSp>
      <p:grpSp>
        <p:nvGrpSpPr>
          <p:cNvPr id="63" name="グループ化 62">
            <a:extLst>
              <a:ext uri="{FF2B5EF4-FFF2-40B4-BE49-F238E27FC236}">
                <a16:creationId xmlns:a16="http://schemas.microsoft.com/office/drawing/2014/main" id="{8852573F-DF75-E08D-4476-97E78D1216D5}"/>
              </a:ext>
            </a:extLst>
          </p:cNvPr>
          <p:cNvGrpSpPr/>
          <p:nvPr/>
        </p:nvGrpSpPr>
        <p:grpSpPr>
          <a:xfrm>
            <a:off x="4085595" y="2180352"/>
            <a:ext cx="370166" cy="143330"/>
            <a:chOff x="1875769" y="2275190"/>
            <a:chExt cx="706154" cy="273426"/>
          </a:xfrm>
        </p:grpSpPr>
        <p:sp>
          <p:nvSpPr>
            <p:cNvPr id="64" name="正方形/長方形 18">
              <a:extLst>
                <a:ext uri="{FF2B5EF4-FFF2-40B4-BE49-F238E27FC236}">
                  <a16:creationId xmlns:a16="http://schemas.microsoft.com/office/drawing/2014/main" id="{B37D8279-3E5F-C685-0221-07904A280706}"/>
                </a:ext>
              </a:extLst>
            </p:cNvPr>
            <p:cNvSpPr/>
            <p:nvPr/>
          </p:nvSpPr>
          <p:spPr>
            <a:xfrm rot="2700000">
              <a:off x="2251869" y="2275190"/>
              <a:ext cx="273426" cy="273426"/>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Lst>
              <a:ahLst/>
              <a:cxnLst>
                <a:cxn ang="0">
                  <a:pos x="connsiteX0" y="connsiteY0"/>
                </a:cxn>
                <a:cxn ang="0">
                  <a:pos x="connsiteX1" y="connsiteY1"/>
                </a:cxn>
                <a:cxn ang="0">
                  <a:pos x="connsiteX2" y="connsiteY2"/>
                </a:cxn>
              </a:cxnLst>
              <a:rect l="l" t="t" r="r" b="b"/>
              <a:pathLst>
                <a:path w="220965" h="220965">
                  <a:moveTo>
                    <a:pt x="0" y="0"/>
                  </a:moveTo>
                  <a:lnTo>
                    <a:pt x="220965" y="0"/>
                  </a:lnTo>
                  <a:lnTo>
                    <a:pt x="220965" y="220965"/>
                  </a:lnTo>
                </a:path>
              </a:pathLst>
            </a:custGeom>
            <a:noFill/>
            <a:ln w="12700" cap="flat">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65" name="直線コネクタ 64">
              <a:extLst>
                <a:ext uri="{FF2B5EF4-FFF2-40B4-BE49-F238E27FC236}">
                  <a16:creationId xmlns:a16="http://schemas.microsoft.com/office/drawing/2014/main" id="{60F3987C-A5B2-E243-B12D-B6C68202DEA7}"/>
                </a:ext>
              </a:extLst>
            </p:cNvPr>
            <p:cNvCxnSpPr>
              <a:cxnSpLocks/>
            </p:cNvCxnSpPr>
            <p:nvPr/>
          </p:nvCxnSpPr>
          <p:spPr>
            <a:xfrm flipH="1">
              <a:off x="1875769" y="2416109"/>
              <a:ext cx="706154" cy="0"/>
            </a:xfrm>
            <a:prstGeom prst="line">
              <a:avLst/>
            </a:prstGeom>
            <a:ln w="12700" cap="flat">
              <a:solidFill>
                <a:schemeClr val="tx1"/>
              </a:solidFill>
              <a:round/>
            </a:ln>
          </p:spPr>
          <p:style>
            <a:lnRef idx="2">
              <a:schemeClr val="accent1"/>
            </a:lnRef>
            <a:fillRef idx="0">
              <a:schemeClr val="accent1"/>
            </a:fillRef>
            <a:effectRef idx="1">
              <a:schemeClr val="accent1"/>
            </a:effectRef>
            <a:fontRef idx="minor">
              <a:schemeClr val="tx1"/>
            </a:fontRef>
          </p:style>
        </p:cxnSp>
      </p:grpSp>
      <p:grpSp>
        <p:nvGrpSpPr>
          <p:cNvPr id="66" name="グループ化 65">
            <a:extLst>
              <a:ext uri="{FF2B5EF4-FFF2-40B4-BE49-F238E27FC236}">
                <a16:creationId xmlns:a16="http://schemas.microsoft.com/office/drawing/2014/main" id="{286C67FC-7598-7FD7-77B6-740EC2D9C649}"/>
              </a:ext>
            </a:extLst>
          </p:cNvPr>
          <p:cNvGrpSpPr/>
          <p:nvPr/>
        </p:nvGrpSpPr>
        <p:grpSpPr>
          <a:xfrm>
            <a:off x="3433872" y="2180352"/>
            <a:ext cx="197698" cy="143330"/>
            <a:chOff x="892175" y="3098452"/>
            <a:chExt cx="197698" cy="143330"/>
          </a:xfrm>
        </p:grpSpPr>
        <p:sp>
          <p:nvSpPr>
            <p:cNvPr id="67" name="正方形/長方形 18">
              <a:extLst>
                <a:ext uri="{FF2B5EF4-FFF2-40B4-BE49-F238E27FC236}">
                  <a16:creationId xmlns:a16="http://schemas.microsoft.com/office/drawing/2014/main" id="{71367C3C-8A65-CDFF-212F-C5D4E8DCE98F}"/>
                </a:ext>
              </a:extLst>
            </p:cNvPr>
            <p:cNvSpPr/>
            <p:nvPr/>
          </p:nvSpPr>
          <p:spPr>
            <a:xfrm rot="2700000">
              <a:off x="916858" y="3098452"/>
              <a:ext cx="143330" cy="143330"/>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Lst>
              <a:ahLst/>
              <a:cxnLst>
                <a:cxn ang="0">
                  <a:pos x="connsiteX0" y="connsiteY0"/>
                </a:cxn>
                <a:cxn ang="0">
                  <a:pos x="connsiteX1" y="connsiteY1"/>
                </a:cxn>
                <a:cxn ang="0">
                  <a:pos x="connsiteX2" y="connsiteY2"/>
                </a:cxn>
              </a:cxnLst>
              <a:rect l="l" t="t" r="r" b="b"/>
              <a:pathLst>
                <a:path w="220965" h="220965">
                  <a:moveTo>
                    <a:pt x="0" y="0"/>
                  </a:moveTo>
                  <a:lnTo>
                    <a:pt x="220965" y="0"/>
                  </a:lnTo>
                  <a:lnTo>
                    <a:pt x="220965" y="220965"/>
                  </a:lnTo>
                </a:path>
              </a:pathLst>
            </a:custGeom>
            <a:noFill/>
            <a:ln w="12700" cap="flat">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68" name="直線コネクタ 67">
              <a:extLst>
                <a:ext uri="{FF2B5EF4-FFF2-40B4-BE49-F238E27FC236}">
                  <a16:creationId xmlns:a16="http://schemas.microsoft.com/office/drawing/2014/main" id="{CA4FE33D-E2E3-C6AD-B2BD-DA045EBE64C1}"/>
                </a:ext>
              </a:extLst>
            </p:cNvPr>
            <p:cNvCxnSpPr>
              <a:cxnSpLocks/>
              <a:stCxn id="67" idx="1"/>
            </p:cNvCxnSpPr>
            <p:nvPr/>
          </p:nvCxnSpPr>
          <p:spPr>
            <a:xfrm flipH="1">
              <a:off x="892175" y="3170117"/>
              <a:ext cx="197698" cy="0"/>
            </a:xfrm>
            <a:prstGeom prst="line">
              <a:avLst/>
            </a:prstGeom>
            <a:ln w="12700" cap="flat">
              <a:solidFill>
                <a:schemeClr val="tx1"/>
              </a:solidFill>
              <a:round/>
            </a:ln>
          </p:spPr>
          <p:style>
            <a:lnRef idx="2">
              <a:schemeClr val="accent1"/>
            </a:lnRef>
            <a:fillRef idx="0">
              <a:schemeClr val="accent1"/>
            </a:fillRef>
            <a:effectRef idx="1">
              <a:schemeClr val="accent1"/>
            </a:effectRef>
            <a:fontRef idx="minor">
              <a:schemeClr val="tx1"/>
            </a:fontRef>
          </p:style>
        </p:cxnSp>
      </p:grpSp>
      <p:grpSp>
        <p:nvGrpSpPr>
          <p:cNvPr id="69" name="グループ化 68">
            <a:extLst>
              <a:ext uri="{FF2B5EF4-FFF2-40B4-BE49-F238E27FC236}">
                <a16:creationId xmlns:a16="http://schemas.microsoft.com/office/drawing/2014/main" id="{3FE11D8A-C333-2C36-F9D5-3F23A285ED42}"/>
              </a:ext>
            </a:extLst>
          </p:cNvPr>
          <p:cNvGrpSpPr/>
          <p:nvPr/>
        </p:nvGrpSpPr>
        <p:grpSpPr>
          <a:xfrm>
            <a:off x="4877683" y="2180352"/>
            <a:ext cx="585394" cy="143330"/>
            <a:chOff x="1465185" y="2275190"/>
            <a:chExt cx="1116738" cy="273426"/>
          </a:xfrm>
        </p:grpSpPr>
        <p:sp>
          <p:nvSpPr>
            <p:cNvPr id="70" name="正方形/長方形 18">
              <a:extLst>
                <a:ext uri="{FF2B5EF4-FFF2-40B4-BE49-F238E27FC236}">
                  <a16:creationId xmlns:a16="http://schemas.microsoft.com/office/drawing/2014/main" id="{CD5C94B8-378D-295B-4C3A-76EDD7BC819D}"/>
                </a:ext>
              </a:extLst>
            </p:cNvPr>
            <p:cNvSpPr/>
            <p:nvPr/>
          </p:nvSpPr>
          <p:spPr>
            <a:xfrm rot="2700000">
              <a:off x="2251869" y="2275190"/>
              <a:ext cx="273426" cy="273426"/>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Lst>
              <a:ahLst/>
              <a:cxnLst>
                <a:cxn ang="0">
                  <a:pos x="connsiteX0" y="connsiteY0"/>
                </a:cxn>
                <a:cxn ang="0">
                  <a:pos x="connsiteX1" y="connsiteY1"/>
                </a:cxn>
                <a:cxn ang="0">
                  <a:pos x="connsiteX2" y="connsiteY2"/>
                </a:cxn>
              </a:cxnLst>
              <a:rect l="l" t="t" r="r" b="b"/>
              <a:pathLst>
                <a:path w="220965" h="220965">
                  <a:moveTo>
                    <a:pt x="0" y="0"/>
                  </a:moveTo>
                  <a:lnTo>
                    <a:pt x="220965" y="0"/>
                  </a:lnTo>
                  <a:lnTo>
                    <a:pt x="220965" y="220965"/>
                  </a:lnTo>
                </a:path>
              </a:pathLst>
            </a:custGeom>
            <a:noFill/>
            <a:ln w="12700" cap="flat">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71" name="直線コネクタ 70">
              <a:extLst>
                <a:ext uri="{FF2B5EF4-FFF2-40B4-BE49-F238E27FC236}">
                  <a16:creationId xmlns:a16="http://schemas.microsoft.com/office/drawing/2014/main" id="{49690E5A-D9B4-C2CF-F847-CCE2E60D840C}"/>
                </a:ext>
              </a:extLst>
            </p:cNvPr>
            <p:cNvCxnSpPr>
              <a:cxnSpLocks/>
            </p:cNvCxnSpPr>
            <p:nvPr/>
          </p:nvCxnSpPr>
          <p:spPr>
            <a:xfrm flipH="1">
              <a:off x="1465185" y="2416109"/>
              <a:ext cx="1116738" cy="0"/>
            </a:xfrm>
            <a:prstGeom prst="line">
              <a:avLst/>
            </a:prstGeom>
            <a:ln w="12700" cap="flat">
              <a:solidFill>
                <a:schemeClr val="tx1"/>
              </a:solidFill>
              <a:round/>
            </a:ln>
          </p:spPr>
          <p:style>
            <a:lnRef idx="2">
              <a:schemeClr val="accent1"/>
            </a:lnRef>
            <a:fillRef idx="0">
              <a:schemeClr val="accent1"/>
            </a:fillRef>
            <a:effectRef idx="1">
              <a:schemeClr val="accent1"/>
            </a:effectRef>
            <a:fontRef idx="minor">
              <a:schemeClr val="tx1"/>
            </a:fontRef>
          </p:style>
        </p:cxnSp>
      </p:grpSp>
      <p:grpSp>
        <p:nvGrpSpPr>
          <p:cNvPr id="72" name="グループ化 71">
            <a:extLst>
              <a:ext uri="{FF2B5EF4-FFF2-40B4-BE49-F238E27FC236}">
                <a16:creationId xmlns:a16="http://schemas.microsoft.com/office/drawing/2014/main" id="{AEE7C1D8-914A-5702-C9E4-AC55DE3F4C74}"/>
              </a:ext>
            </a:extLst>
          </p:cNvPr>
          <p:cNvGrpSpPr/>
          <p:nvPr/>
        </p:nvGrpSpPr>
        <p:grpSpPr>
          <a:xfrm rot="2700000">
            <a:off x="6728923" y="2115351"/>
            <a:ext cx="273332" cy="273332"/>
            <a:chOff x="4048125" y="3567777"/>
            <a:chExt cx="225662" cy="225662"/>
          </a:xfrm>
        </p:grpSpPr>
        <p:sp>
          <p:nvSpPr>
            <p:cNvPr id="73" name="正方形/長方形 18">
              <a:extLst>
                <a:ext uri="{FF2B5EF4-FFF2-40B4-BE49-F238E27FC236}">
                  <a16:creationId xmlns:a16="http://schemas.microsoft.com/office/drawing/2014/main" id="{8B3C7495-53BF-408D-7FCC-7AA6093F5F02}"/>
                </a:ext>
              </a:extLst>
            </p:cNvPr>
            <p:cNvSpPr/>
            <p:nvPr/>
          </p:nvSpPr>
          <p:spPr>
            <a:xfrm>
              <a:off x="4052822" y="3567777"/>
              <a:ext cx="220965" cy="220965"/>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Lst>
              <a:ahLst/>
              <a:cxnLst>
                <a:cxn ang="0">
                  <a:pos x="connsiteX0" y="connsiteY0"/>
                </a:cxn>
                <a:cxn ang="0">
                  <a:pos x="connsiteX1" y="connsiteY1"/>
                </a:cxn>
                <a:cxn ang="0">
                  <a:pos x="connsiteX2" y="connsiteY2"/>
                </a:cxn>
              </a:cxnLst>
              <a:rect l="l" t="t" r="r" b="b"/>
              <a:pathLst>
                <a:path w="220965" h="220965">
                  <a:moveTo>
                    <a:pt x="0" y="0"/>
                  </a:moveTo>
                  <a:lnTo>
                    <a:pt x="220965" y="0"/>
                  </a:lnTo>
                  <a:lnTo>
                    <a:pt x="220965" y="220965"/>
                  </a:lnTo>
                </a:path>
              </a:pathLst>
            </a:custGeom>
            <a:noFill/>
            <a:ln w="12700" cap="flat">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74" name="直線コネクタ 73">
              <a:extLst>
                <a:ext uri="{FF2B5EF4-FFF2-40B4-BE49-F238E27FC236}">
                  <a16:creationId xmlns:a16="http://schemas.microsoft.com/office/drawing/2014/main" id="{EC262A0A-9391-5115-A9E5-C1A92A2433F0}"/>
                </a:ext>
              </a:extLst>
            </p:cNvPr>
            <p:cNvCxnSpPr>
              <a:cxnSpLocks/>
            </p:cNvCxnSpPr>
            <p:nvPr/>
          </p:nvCxnSpPr>
          <p:spPr>
            <a:xfrm flipH="1">
              <a:off x="4048125" y="3567777"/>
              <a:ext cx="225662" cy="225662"/>
            </a:xfrm>
            <a:prstGeom prst="line">
              <a:avLst/>
            </a:prstGeom>
            <a:ln w="12700" cap="flat">
              <a:solidFill>
                <a:schemeClr val="tx1"/>
              </a:solidFill>
              <a:prstDash val="sysDash"/>
              <a:round/>
            </a:ln>
          </p:spPr>
          <p:style>
            <a:lnRef idx="2">
              <a:schemeClr val="accent1"/>
            </a:lnRef>
            <a:fillRef idx="0">
              <a:schemeClr val="accent1"/>
            </a:fillRef>
            <a:effectRef idx="1">
              <a:schemeClr val="accent1"/>
            </a:effectRef>
            <a:fontRef idx="minor">
              <a:schemeClr val="tx1"/>
            </a:fontRef>
          </p:style>
        </p:cxnSp>
      </p:grpSp>
      <p:grpSp>
        <p:nvGrpSpPr>
          <p:cNvPr id="75" name="グループ化 74">
            <a:extLst>
              <a:ext uri="{FF2B5EF4-FFF2-40B4-BE49-F238E27FC236}">
                <a16:creationId xmlns:a16="http://schemas.microsoft.com/office/drawing/2014/main" id="{07700510-0830-C4E1-5ADB-C0769886EE09}"/>
              </a:ext>
            </a:extLst>
          </p:cNvPr>
          <p:cNvGrpSpPr/>
          <p:nvPr/>
        </p:nvGrpSpPr>
        <p:grpSpPr>
          <a:xfrm>
            <a:off x="7443089" y="2115304"/>
            <a:ext cx="706154" cy="273426"/>
            <a:chOff x="1641069" y="3068877"/>
            <a:chExt cx="706154" cy="273426"/>
          </a:xfrm>
        </p:grpSpPr>
        <p:sp>
          <p:nvSpPr>
            <p:cNvPr id="76" name="正方形/長方形 18">
              <a:extLst>
                <a:ext uri="{FF2B5EF4-FFF2-40B4-BE49-F238E27FC236}">
                  <a16:creationId xmlns:a16="http://schemas.microsoft.com/office/drawing/2014/main" id="{7AD134CD-6847-EC9E-2F51-5F1539F685EE}"/>
                </a:ext>
              </a:extLst>
            </p:cNvPr>
            <p:cNvSpPr/>
            <p:nvPr/>
          </p:nvSpPr>
          <p:spPr>
            <a:xfrm rot="2700000">
              <a:off x="2017169" y="3068877"/>
              <a:ext cx="273426" cy="273426"/>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Lst>
              <a:ahLst/>
              <a:cxnLst>
                <a:cxn ang="0">
                  <a:pos x="connsiteX0" y="connsiteY0"/>
                </a:cxn>
                <a:cxn ang="0">
                  <a:pos x="connsiteX1" y="connsiteY1"/>
                </a:cxn>
                <a:cxn ang="0">
                  <a:pos x="connsiteX2" y="connsiteY2"/>
                </a:cxn>
              </a:cxnLst>
              <a:rect l="l" t="t" r="r" b="b"/>
              <a:pathLst>
                <a:path w="220965" h="220965">
                  <a:moveTo>
                    <a:pt x="0" y="0"/>
                  </a:moveTo>
                  <a:lnTo>
                    <a:pt x="220965" y="0"/>
                  </a:lnTo>
                  <a:lnTo>
                    <a:pt x="220965" y="220965"/>
                  </a:lnTo>
                </a:path>
              </a:pathLst>
            </a:custGeom>
            <a:noFill/>
            <a:ln w="12700" cap="flat">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77" name="直線コネクタ 76">
              <a:extLst>
                <a:ext uri="{FF2B5EF4-FFF2-40B4-BE49-F238E27FC236}">
                  <a16:creationId xmlns:a16="http://schemas.microsoft.com/office/drawing/2014/main" id="{29AE525D-277D-2815-12ED-EAAAF7CA0B4E}"/>
                </a:ext>
              </a:extLst>
            </p:cNvPr>
            <p:cNvCxnSpPr>
              <a:cxnSpLocks/>
            </p:cNvCxnSpPr>
            <p:nvPr/>
          </p:nvCxnSpPr>
          <p:spPr>
            <a:xfrm flipH="1">
              <a:off x="1641069" y="3205590"/>
              <a:ext cx="706154" cy="0"/>
            </a:xfrm>
            <a:prstGeom prst="line">
              <a:avLst/>
            </a:prstGeom>
            <a:ln w="12700" cap="flat">
              <a:solidFill>
                <a:schemeClr val="tx1"/>
              </a:solidFill>
              <a:prstDash val="sysDash"/>
              <a:round/>
            </a:ln>
          </p:spPr>
          <p:style>
            <a:lnRef idx="2">
              <a:schemeClr val="accent1"/>
            </a:lnRef>
            <a:fillRef idx="0">
              <a:schemeClr val="accent1"/>
            </a:fillRef>
            <a:effectRef idx="1">
              <a:schemeClr val="accent1"/>
            </a:effectRef>
            <a:fontRef idx="minor">
              <a:schemeClr val="tx1"/>
            </a:fontRef>
          </p:style>
        </p:cxnSp>
      </p:grpSp>
      <p:grpSp>
        <p:nvGrpSpPr>
          <p:cNvPr id="78" name="グループ化 77">
            <a:extLst>
              <a:ext uri="{FF2B5EF4-FFF2-40B4-BE49-F238E27FC236}">
                <a16:creationId xmlns:a16="http://schemas.microsoft.com/office/drawing/2014/main" id="{E750D015-7F7D-1AA2-4D5B-3EC9E25E9172}"/>
              </a:ext>
            </a:extLst>
          </p:cNvPr>
          <p:cNvGrpSpPr/>
          <p:nvPr/>
        </p:nvGrpSpPr>
        <p:grpSpPr>
          <a:xfrm>
            <a:off x="9387305" y="2180352"/>
            <a:ext cx="370166" cy="143330"/>
            <a:chOff x="1875769" y="2275190"/>
            <a:chExt cx="706154" cy="273426"/>
          </a:xfrm>
        </p:grpSpPr>
        <p:sp>
          <p:nvSpPr>
            <p:cNvPr id="79" name="正方形/長方形 18">
              <a:extLst>
                <a:ext uri="{FF2B5EF4-FFF2-40B4-BE49-F238E27FC236}">
                  <a16:creationId xmlns:a16="http://schemas.microsoft.com/office/drawing/2014/main" id="{BC082C7B-9BD9-C89E-C3EF-C1BF79025193}"/>
                </a:ext>
              </a:extLst>
            </p:cNvPr>
            <p:cNvSpPr/>
            <p:nvPr/>
          </p:nvSpPr>
          <p:spPr>
            <a:xfrm rot="2700000">
              <a:off x="2251869" y="2275190"/>
              <a:ext cx="273426" cy="273426"/>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Lst>
              <a:ahLst/>
              <a:cxnLst>
                <a:cxn ang="0">
                  <a:pos x="connsiteX0" y="connsiteY0"/>
                </a:cxn>
                <a:cxn ang="0">
                  <a:pos x="connsiteX1" y="connsiteY1"/>
                </a:cxn>
                <a:cxn ang="0">
                  <a:pos x="connsiteX2" y="connsiteY2"/>
                </a:cxn>
              </a:cxnLst>
              <a:rect l="l" t="t" r="r" b="b"/>
              <a:pathLst>
                <a:path w="220965" h="220965">
                  <a:moveTo>
                    <a:pt x="0" y="0"/>
                  </a:moveTo>
                  <a:lnTo>
                    <a:pt x="220965" y="0"/>
                  </a:lnTo>
                  <a:lnTo>
                    <a:pt x="220965" y="220965"/>
                  </a:lnTo>
                </a:path>
              </a:pathLst>
            </a:custGeom>
            <a:noFill/>
            <a:ln w="12700" cap="flat">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80" name="直線コネクタ 79">
              <a:extLst>
                <a:ext uri="{FF2B5EF4-FFF2-40B4-BE49-F238E27FC236}">
                  <a16:creationId xmlns:a16="http://schemas.microsoft.com/office/drawing/2014/main" id="{CA70CBA6-7AA0-171C-DAAA-4AF578C2DBC0}"/>
                </a:ext>
              </a:extLst>
            </p:cNvPr>
            <p:cNvCxnSpPr>
              <a:cxnSpLocks/>
            </p:cNvCxnSpPr>
            <p:nvPr/>
          </p:nvCxnSpPr>
          <p:spPr>
            <a:xfrm flipH="1">
              <a:off x="1875769" y="2416109"/>
              <a:ext cx="706154" cy="0"/>
            </a:xfrm>
            <a:prstGeom prst="line">
              <a:avLst/>
            </a:prstGeom>
            <a:ln w="12700" cap="flat">
              <a:solidFill>
                <a:schemeClr val="tx1"/>
              </a:solidFill>
              <a:prstDash val="sysDash"/>
              <a:round/>
            </a:ln>
          </p:spPr>
          <p:style>
            <a:lnRef idx="2">
              <a:schemeClr val="accent1"/>
            </a:lnRef>
            <a:fillRef idx="0">
              <a:schemeClr val="accent1"/>
            </a:fillRef>
            <a:effectRef idx="1">
              <a:schemeClr val="accent1"/>
            </a:effectRef>
            <a:fontRef idx="minor">
              <a:schemeClr val="tx1"/>
            </a:fontRef>
          </p:style>
        </p:cxnSp>
      </p:grpSp>
      <p:grpSp>
        <p:nvGrpSpPr>
          <p:cNvPr id="81" name="グループ化 80">
            <a:extLst>
              <a:ext uri="{FF2B5EF4-FFF2-40B4-BE49-F238E27FC236}">
                <a16:creationId xmlns:a16="http://schemas.microsoft.com/office/drawing/2014/main" id="{00727401-D315-4D03-2961-0603B522E9E7}"/>
              </a:ext>
            </a:extLst>
          </p:cNvPr>
          <p:cNvGrpSpPr/>
          <p:nvPr/>
        </p:nvGrpSpPr>
        <p:grpSpPr>
          <a:xfrm>
            <a:off x="8735582" y="2180352"/>
            <a:ext cx="197698" cy="143330"/>
            <a:chOff x="892175" y="3098452"/>
            <a:chExt cx="197698" cy="143330"/>
          </a:xfrm>
        </p:grpSpPr>
        <p:sp>
          <p:nvSpPr>
            <p:cNvPr id="82" name="正方形/長方形 18">
              <a:extLst>
                <a:ext uri="{FF2B5EF4-FFF2-40B4-BE49-F238E27FC236}">
                  <a16:creationId xmlns:a16="http://schemas.microsoft.com/office/drawing/2014/main" id="{1F15EE30-3359-034D-1413-A27104DA2E2D}"/>
                </a:ext>
              </a:extLst>
            </p:cNvPr>
            <p:cNvSpPr/>
            <p:nvPr/>
          </p:nvSpPr>
          <p:spPr>
            <a:xfrm rot="2700000">
              <a:off x="916858" y="3098452"/>
              <a:ext cx="143330" cy="143330"/>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Lst>
              <a:ahLst/>
              <a:cxnLst>
                <a:cxn ang="0">
                  <a:pos x="connsiteX0" y="connsiteY0"/>
                </a:cxn>
                <a:cxn ang="0">
                  <a:pos x="connsiteX1" y="connsiteY1"/>
                </a:cxn>
                <a:cxn ang="0">
                  <a:pos x="connsiteX2" y="connsiteY2"/>
                </a:cxn>
              </a:cxnLst>
              <a:rect l="l" t="t" r="r" b="b"/>
              <a:pathLst>
                <a:path w="220965" h="220965">
                  <a:moveTo>
                    <a:pt x="0" y="0"/>
                  </a:moveTo>
                  <a:lnTo>
                    <a:pt x="220965" y="0"/>
                  </a:lnTo>
                  <a:lnTo>
                    <a:pt x="220965" y="220965"/>
                  </a:lnTo>
                </a:path>
              </a:pathLst>
            </a:custGeom>
            <a:noFill/>
            <a:ln w="12700" cap="flat">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83" name="直線コネクタ 82">
              <a:extLst>
                <a:ext uri="{FF2B5EF4-FFF2-40B4-BE49-F238E27FC236}">
                  <a16:creationId xmlns:a16="http://schemas.microsoft.com/office/drawing/2014/main" id="{3C8F1A00-0C02-514F-BD23-4C64BF91173F}"/>
                </a:ext>
              </a:extLst>
            </p:cNvPr>
            <p:cNvCxnSpPr>
              <a:cxnSpLocks/>
              <a:stCxn id="82" idx="1"/>
            </p:cNvCxnSpPr>
            <p:nvPr/>
          </p:nvCxnSpPr>
          <p:spPr>
            <a:xfrm flipH="1">
              <a:off x="892175" y="3170117"/>
              <a:ext cx="197698" cy="0"/>
            </a:xfrm>
            <a:prstGeom prst="line">
              <a:avLst/>
            </a:prstGeom>
            <a:ln w="12700" cap="flat">
              <a:solidFill>
                <a:schemeClr val="tx1"/>
              </a:solidFill>
              <a:prstDash val="sysDash"/>
              <a:round/>
            </a:ln>
          </p:spPr>
          <p:style>
            <a:lnRef idx="2">
              <a:schemeClr val="accent1"/>
            </a:lnRef>
            <a:fillRef idx="0">
              <a:schemeClr val="accent1"/>
            </a:fillRef>
            <a:effectRef idx="1">
              <a:schemeClr val="accent1"/>
            </a:effectRef>
            <a:fontRef idx="minor">
              <a:schemeClr val="tx1"/>
            </a:fontRef>
          </p:style>
        </p:cxnSp>
      </p:grpSp>
      <p:grpSp>
        <p:nvGrpSpPr>
          <p:cNvPr id="84" name="グループ化 83">
            <a:extLst>
              <a:ext uri="{FF2B5EF4-FFF2-40B4-BE49-F238E27FC236}">
                <a16:creationId xmlns:a16="http://schemas.microsoft.com/office/drawing/2014/main" id="{C7BF713F-1BAD-B33E-FF30-70EEA26C47F7}"/>
              </a:ext>
            </a:extLst>
          </p:cNvPr>
          <p:cNvGrpSpPr/>
          <p:nvPr/>
        </p:nvGrpSpPr>
        <p:grpSpPr>
          <a:xfrm>
            <a:off x="10179393" y="2180352"/>
            <a:ext cx="585394" cy="143330"/>
            <a:chOff x="1465185" y="2275190"/>
            <a:chExt cx="1116738" cy="273426"/>
          </a:xfrm>
        </p:grpSpPr>
        <p:sp>
          <p:nvSpPr>
            <p:cNvPr id="85" name="正方形/長方形 18">
              <a:extLst>
                <a:ext uri="{FF2B5EF4-FFF2-40B4-BE49-F238E27FC236}">
                  <a16:creationId xmlns:a16="http://schemas.microsoft.com/office/drawing/2014/main" id="{0E6177F0-8222-1BAD-937C-CDE54AE591AD}"/>
                </a:ext>
              </a:extLst>
            </p:cNvPr>
            <p:cNvSpPr/>
            <p:nvPr/>
          </p:nvSpPr>
          <p:spPr>
            <a:xfrm rot="2700000">
              <a:off x="2251869" y="2275190"/>
              <a:ext cx="273426" cy="273426"/>
            </a:xfrm>
            <a:custGeom>
              <a:avLst/>
              <a:gdLst>
                <a:gd name="connsiteX0" fmla="*/ 0 w 220965"/>
                <a:gd name="connsiteY0" fmla="*/ 0 h 220965"/>
                <a:gd name="connsiteX1" fmla="*/ 220965 w 220965"/>
                <a:gd name="connsiteY1" fmla="*/ 0 h 220965"/>
                <a:gd name="connsiteX2" fmla="*/ 220965 w 220965"/>
                <a:gd name="connsiteY2" fmla="*/ 220965 h 220965"/>
                <a:gd name="connsiteX3" fmla="*/ 0 w 220965"/>
                <a:gd name="connsiteY3" fmla="*/ 220965 h 220965"/>
                <a:gd name="connsiteX4" fmla="*/ 0 w 220965"/>
                <a:gd name="connsiteY4" fmla="*/ 0 h 220965"/>
                <a:gd name="connsiteX0" fmla="*/ 0 w 220965"/>
                <a:gd name="connsiteY0" fmla="*/ 220965 h 312405"/>
                <a:gd name="connsiteX1" fmla="*/ 0 w 220965"/>
                <a:gd name="connsiteY1" fmla="*/ 0 h 312405"/>
                <a:gd name="connsiteX2" fmla="*/ 220965 w 220965"/>
                <a:gd name="connsiteY2" fmla="*/ 0 h 312405"/>
                <a:gd name="connsiteX3" fmla="*/ 220965 w 220965"/>
                <a:gd name="connsiteY3" fmla="*/ 220965 h 312405"/>
                <a:gd name="connsiteX4" fmla="*/ 91440 w 220965"/>
                <a:gd name="connsiteY4" fmla="*/ 312405 h 312405"/>
                <a:gd name="connsiteX0" fmla="*/ 0 w 220965"/>
                <a:gd name="connsiteY0" fmla="*/ 220965 h 220965"/>
                <a:gd name="connsiteX1" fmla="*/ 0 w 220965"/>
                <a:gd name="connsiteY1" fmla="*/ 0 h 220965"/>
                <a:gd name="connsiteX2" fmla="*/ 220965 w 220965"/>
                <a:gd name="connsiteY2" fmla="*/ 0 h 220965"/>
                <a:gd name="connsiteX3" fmla="*/ 220965 w 220965"/>
                <a:gd name="connsiteY3" fmla="*/ 220965 h 220965"/>
                <a:gd name="connsiteX0" fmla="*/ 0 w 220965"/>
                <a:gd name="connsiteY0" fmla="*/ 0 h 220965"/>
                <a:gd name="connsiteX1" fmla="*/ 220965 w 220965"/>
                <a:gd name="connsiteY1" fmla="*/ 0 h 220965"/>
                <a:gd name="connsiteX2" fmla="*/ 220965 w 220965"/>
                <a:gd name="connsiteY2" fmla="*/ 220965 h 220965"/>
              </a:gdLst>
              <a:ahLst/>
              <a:cxnLst>
                <a:cxn ang="0">
                  <a:pos x="connsiteX0" y="connsiteY0"/>
                </a:cxn>
                <a:cxn ang="0">
                  <a:pos x="connsiteX1" y="connsiteY1"/>
                </a:cxn>
                <a:cxn ang="0">
                  <a:pos x="connsiteX2" y="connsiteY2"/>
                </a:cxn>
              </a:cxnLst>
              <a:rect l="l" t="t" r="r" b="b"/>
              <a:pathLst>
                <a:path w="220965" h="220965">
                  <a:moveTo>
                    <a:pt x="0" y="0"/>
                  </a:moveTo>
                  <a:lnTo>
                    <a:pt x="220965" y="0"/>
                  </a:lnTo>
                  <a:lnTo>
                    <a:pt x="220965" y="220965"/>
                  </a:lnTo>
                </a:path>
              </a:pathLst>
            </a:custGeom>
            <a:noFill/>
            <a:ln w="12700" cap="flat">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kumimoji="1" lang="ja-JP" altLang="en-US">
                <a:latin typeface="游ゴシック" panose="020B0400000000000000" pitchFamily="50" charset="-128"/>
                <a:ea typeface="游ゴシック" panose="020B0400000000000000" pitchFamily="50" charset="-128"/>
              </a:endParaRPr>
            </a:p>
          </p:txBody>
        </p:sp>
        <p:cxnSp>
          <p:nvCxnSpPr>
            <p:cNvPr id="86" name="直線コネクタ 85">
              <a:extLst>
                <a:ext uri="{FF2B5EF4-FFF2-40B4-BE49-F238E27FC236}">
                  <a16:creationId xmlns:a16="http://schemas.microsoft.com/office/drawing/2014/main" id="{E6B26CFA-0562-A52E-918C-C46D93340A5D}"/>
                </a:ext>
              </a:extLst>
            </p:cNvPr>
            <p:cNvCxnSpPr>
              <a:cxnSpLocks/>
            </p:cNvCxnSpPr>
            <p:nvPr/>
          </p:nvCxnSpPr>
          <p:spPr>
            <a:xfrm flipH="1">
              <a:off x="1465185" y="2416109"/>
              <a:ext cx="1116738" cy="0"/>
            </a:xfrm>
            <a:prstGeom prst="line">
              <a:avLst/>
            </a:prstGeom>
            <a:ln w="12700" cap="flat">
              <a:solidFill>
                <a:schemeClr val="tx1"/>
              </a:solidFill>
              <a:prstDash val="sysDash"/>
              <a:round/>
            </a:ln>
          </p:spPr>
          <p:style>
            <a:lnRef idx="2">
              <a:schemeClr val="accent1"/>
            </a:lnRef>
            <a:fillRef idx="0">
              <a:schemeClr val="accent1"/>
            </a:fillRef>
            <a:effectRef idx="1">
              <a:schemeClr val="accent1"/>
            </a:effectRef>
            <a:fontRef idx="minor">
              <a:schemeClr val="tx1"/>
            </a:fontRef>
          </p:style>
        </p:cxnSp>
      </p:grpSp>
      <p:grpSp>
        <p:nvGrpSpPr>
          <p:cNvPr id="87" name="グループ化 86">
            <a:extLst>
              <a:ext uri="{FF2B5EF4-FFF2-40B4-BE49-F238E27FC236}">
                <a16:creationId xmlns:a16="http://schemas.microsoft.com/office/drawing/2014/main" id="{B68BB2F3-512C-1FDA-70B8-2068EE02F62F}"/>
              </a:ext>
            </a:extLst>
          </p:cNvPr>
          <p:cNvGrpSpPr/>
          <p:nvPr/>
        </p:nvGrpSpPr>
        <p:grpSpPr>
          <a:xfrm>
            <a:off x="1373981" y="2944627"/>
            <a:ext cx="4131469" cy="297496"/>
            <a:chOff x="1373981" y="2581275"/>
            <a:chExt cx="4131469" cy="297496"/>
          </a:xfrm>
        </p:grpSpPr>
        <p:cxnSp>
          <p:nvCxnSpPr>
            <p:cNvPr id="88" name="直線コネクタ 87">
              <a:extLst>
                <a:ext uri="{FF2B5EF4-FFF2-40B4-BE49-F238E27FC236}">
                  <a16:creationId xmlns:a16="http://schemas.microsoft.com/office/drawing/2014/main" id="{CF0BDA0F-A8C9-9140-04CE-8F2ED5CEA6C2}"/>
                </a:ext>
              </a:extLst>
            </p:cNvPr>
            <p:cNvCxnSpPr>
              <a:cxnSpLocks/>
            </p:cNvCxnSpPr>
            <p:nvPr/>
          </p:nvCxnSpPr>
          <p:spPr>
            <a:xfrm flipH="1">
              <a:off x="1373981" y="2730023"/>
              <a:ext cx="345073" cy="0"/>
            </a:xfrm>
            <a:prstGeom prst="line">
              <a:avLst/>
            </a:prstGeom>
            <a:noFill/>
            <a:ln w="28575" cap="sq">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89" name="直線コネクタ 88">
              <a:extLst>
                <a:ext uri="{FF2B5EF4-FFF2-40B4-BE49-F238E27FC236}">
                  <a16:creationId xmlns:a16="http://schemas.microsoft.com/office/drawing/2014/main" id="{85C6E902-6AD9-3684-8034-4F75C78D7051}"/>
                </a:ext>
              </a:extLst>
            </p:cNvPr>
            <p:cNvCxnSpPr>
              <a:cxnSpLocks/>
            </p:cNvCxnSpPr>
            <p:nvPr/>
          </p:nvCxnSpPr>
          <p:spPr>
            <a:xfrm flipH="1">
              <a:off x="2141379" y="2734229"/>
              <a:ext cx="706154" cy="0"/>
            </a:xfrm>
            <a:prstGeom prst="line">
              <a:avLst/>
            </a:prstGeom>
            <a:noFill/>
            <a:ln w="28575"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90" name="直線コネクタ 89">
              <a:extLst>
                <a:ext uri="{FF2B5EF4-FFF2-40B4-BE49-F238E27FC236}">
                  <a16:creationId xmlns:a16="http://schemas.microsoft.com/office/drawing/2014/main" id="{01A3C548-D730-C985-AC06-4B1C61445DF6}"/>
                </a:ext>
              </a:extLst>
            </p:cNvPr>
            <p:cNvCxnSpPr>
              <a:cxnSpLocks/>
            </p:cNvCxnSpPr>
            <p:nvPr/>
          </p:nvCxnSpPr>
          <p:spPr>
            <a:xfrm flipH="1">
              <a:off x="4085595" y="2732228"/>
              <a:ext cx="370166" cy="0"/>
            </a:xfrm>
            <a:prstGeom prst="line">
              <a:avLst/>
            </a:prstGeom>
            <a:noFill/>
            <a:ln w="28575"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91" name="直線コネクタ 90">
              <a:extLst>
                <a:ext uri="{FF2B5EF4-FFF2-40B4-BE49-F238E27FC236}">
                  <a16:creationId xmlns:a16="http://schemas.microsoft.com/office/drawing/2014/main" id="{F6B7A1C1-A066-EB23-DD99-9CFFB3250F61}"/>
                </a:ext>
              </a:extLst>
            </p:cNvPr>
            <p:cNvCxnSpPr>
              <a:cxnSpLocks/>
            </p:cNvCxnSpPr>
            <p:nvPr/>
          </p:nvCxnSpPr>
          <p:spPr>
            <a:xfrm flipH="1">
              <a:off x="3433872" y="2730023"/>
              <a:ext cx="197698" cy="0"/>
            </a:xfrm>
            <a:prstGeom prst="line">
              <a:avLst/>
            </a:prstGeom>
            <a:noFill/>
            <a:ln w="28575"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92" name="直線コネクタ 91">
              <a:extLst>
                <a:ext uri="{FF2B5EF4-FFF2-40B4-BE49-F238E27FC236}">
                  <a16:creationId xmlns:a16="http://schemas.microsoft.com/office/drawing/2014/main" id="{FD62EA5E-622E-6397-0126-A0DEC82127D9}"/>
                </a:ext>
              </a:extLst>
            </p:cNvPr>
            <p:cNvCxnSpPr>
              <a:cxnSpLocks/>
            </p:cNvCxnSpPr>
            <p:nvPr/>
          </p:nvCxnSpPr>
          <p:spPr>
            <a:xfrm flipH="1">
              <a:off x="4877683" y="2732228"/>
              <a:ext cx="585394" cy="0"/>
            </a:xfrm>
            <a:prstGeom prst="line">
              <a:avLst/>
            </a:prstGeom>
            <a:noFill/>
            <a:ln w="28575" cap="rnd">
              <a:solidFill>
                <a:schemeClr val="tx1"/>
              </a:solidFill>
              <a:round/>
            </a:ln>
          </p:spPr>
          <p:style>
            <a:lnRef idx="2">
              <a:schemeClr val="accent1"/>
            </a:lnRef>
            <a:fillRef idx="0">
              <a:schemeClr val="accent1"/>
            </a:fillRef>
            <a:effectRef idx="1">
              <a:schemeClr val="accent1"/>
            </a:effectRef>
            <a:fontRef idx="minor">
              <a:schemeClr val="tx1"/>
            </a:fontRef>
          </p:style>
        </p:cxnSp>
        <p:sp>
          <p:nvSpPr>
            <p:cNvPr id="93" name="二等辺三角形 92">
              <a:extLst>
                <a:ext uri="{FF2B5EF4-FFF2-40B4-BE49-F238E27FC236}">
                  <a16:creationId xmlns:a16="http://schemas.microsoft.com/office/drawing/2014/main" id="{C1A29DC7-3617-4475-1F45-4195AA5F0D2B}"/>
                </a:ext>
              </a:extLst>
            </p:cNvPr>
            <p:cNvSpPr/>
            <p:nvPr/>
          </p:nvSpPr>
          <p:spPr>
            <a:xfrm rot="5400000">
              <a:off x="1526828" y="2622011"/>
              <a:ext cx="297496" cy="216024"/>
            </a:xfrm>
            <a:prstGeom prs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latin typeface="游ゴシック" panose="020B0400000000000000" pitchFamily="50" charset="-128"/>
                <a:ea typeface="游ゴシック" panose="020B0400000000000000" pitchFamily="50" charset="-128"/>
              </a:endParaRPr>
            </a:p>
          </p:txBody>
        </p:sp>
        <p:sp>
          <p:nvSpPr>
            <p:cNvPr id="94" name="二等辺三角形 93">
              <a:extLst>
                <a:ext uri="{FF2B5EF4-FFF2-40B4-BE49-F238E27FC236}">
                  <a16:creationId xmlns:a16="http://schemas.microsoft.com/office/drawing/2014/main" id="{CC7E3597-548E-A6B6-A4B8-AF555AB5924B}"/>
                </a:ext>
              </a:extLst>
            </p:cNvPr>
            <p:cNvSpPr/>
            <p:nvPr/>
          </p:nvSpPr>
          <p:spPr>
            <a:xfrm rot="5400000">
              <a:off x="2631728" y="2622011"/>
              <a:ext cx="297496" cy="216024"/>
            </a:xfrm>
            <a:prstGeom prs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latin typeface="游ゴシック" panose="020B0400000000000000" pitchFamily="50" charset="-128"/>
                <a:ea typeface="游ゴシック" panose="020B0400000000000000" pitchFamily="50" charset="-128"/>
              </a:endParaRPr>
            </a:p>
          </p:txBody>
        </p:sp>
        <p:sp>
          <p:nvSpPr>
            <p:cNvPr id="95" name="二等辺三角形 94">
              <a:extLst>
                <a:ext uri="{FF2B5EF4-FFF2-40B4-BE49-F238E27FC236}">
                  <a16:creationId xmlns:a16="http://schemas.microsoft.com/office/drawing/2014/main" id="{DC5952B6-5D81-001D-706E-1DFCCAC43F05}"/>
                </a:ext>
              </a:extLst>
            </p:cNvPr>
            <p:cNvSpPr/>
            <p:nvPr/>
          </p:nvSpPr>
          <p:spPr>
            <a:xfrm rot="5400000">
              <a:off x="3547047" y="2668581"/>
              <a:ext cx="169230" cy="122884"/>
            </a:xfrm>
            <a:prstGeom prs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latin typeface="游ゴシック" panose="020B0400000000000000" pitchFamily="50" charset="-128"/>
                <a:ea typeface="游ゴシック" panose="020B0400000000000000" pitchFamily="50" charset="-128"/>
              </a:endParaRPr>
            </a:p>
          </p:txBody>
        </p:sp>
        <p:sp>
          <p:nvSpPr>
            <p:cNvPr id="96" name="二等辺三角形 95">
              <a:extLst>
                <a:ext uri="{FF2B5EF4-FFF2-40B4-BE49-F238E27FC236}">
                  <a16:creationId xmlns:a16="http://schemas.microsoft.com/office/drawing/2014/main" id="{720AF415-5859-B109-8B90-1E58EE5A1D5B}"/>
                </a:ext>
              </a:extLst>
            </p:cNvPr>
            <p:cNvSpPr/>
            <p:nvPr/>
          </p:nvSpPr>
          <p:spPr>
            <a:xfrm rot="5400000">
              <a:off x="4351910" y="2656478"/>
              <a:ext cx="202566" cy="147090"/>
            </a:xfrm>
            <a:prstGeom prs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latin typeface="游ゴシック" panose="020B0400000000000000" pitchFamily="50" charset="-128"/>
                <a:ea typeface="游ゴシック" panose="020B0400000000000000" pitchFamily="50" charset="-128"/>
              </a:endParaRPr>
            </a:p>
          </p:txBody>
        </p:sp>
        <p:sp>
          <p:nvSpPr>
            <p:cNvPr id="97" name="二等辺三角形 96">
              <a:extLst>
                <a:ext uri="{FF2B5EF4-FFF2-40B4-BE49-F238E27FC236}">
                  <a16:creationId xmlns:a16="http://schemas.microsoft.com/office/drawing/2014/main" id="{3C0F029B-5A13-BC94-DB72-8D1E90B1B337}"/>
                </a:ext>
              </a:extLst>
            </p:cNvPr>
            <p:cNvSpPr/>
            <p:nvPr/>
          </p:nvSpPr>
          <p:spPr>
            <a:xfrm rot="5400000">
              <a:off x="5286426" y="2637886"/>
              <a:ext cx="253774" cy="184274"/>
            </a:xfrm>
            <a:prstGeom prs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latin typeface="游ゴシック" panose="020B0400000000000000" pitchFamily="50" charset="-128"/>
                <a:ea typeface="游ゴシック" panose="020B0400000000000000" pitchFamily="50" charset="-128"/>
              </a:endParaRPr>
            </a:p>
          </p:txBody>
        </p:sp>
      </p:grpSp>
      <p:grpSp>
        <p:nvGrpSpPr>
          <p:cNvPr id="98" name="グループ化 97">
            <a:extLst>
              <a:ext uri="{FF2B5EF4-FFF2-40B4-BE49-F238E27FC236}">
                <a16:creationId xmlns:a16="http://schemas.microsoft.com/office/drawing/2014/main" id="{13DA0EC8-03CC-FAFD-2E3A-AE46BCE62998}"/>
              </a:ext>
            </a:extLst>
          </p:cNvPr>
          <p:cNvGrpSpPr/>
          <p:nvPr/>
        </p:nvGrpSpPr>
        <p:grpSpPr>
          <a:xfrm>
            <a:off x="6657181" y="2944627"/>
            <a:ext cx="4131469" cy="297496"/>
            <a:chOff x="1373981" y="2581275"/>
            <a:chExt cx="4131469" cy="297496"/>
          </a:xfrm>
        </p:grpSpPr>
        <p:cxnSp>
          <p:nvCxnSpPr>
            <p:cNvPr id="99" name="直線コネクタ 98">
              <a:extLst>
                <a:ext uri="{FF2B5EF4-FFF2-40B4-BE49-F238E27FC236}">
                  <a16:creationId xmlns:a16="http://schemas.microsoft.com/office/drawing/2014/main" id="{DAC9026A-706B-C7CB-AD0D-24A9441326A9}"/>
                </a:ext>
              </a:extLst>
            </p:cNvPr>
            <p:cNvCxnSpPr>
              <a:cxnSpLocks/>
            </p:cNvCxnSpPr>
            <p:nvPr/>
          </p:nvCxnSpPr>
          <p:spPr>
            <a:xfrm flipH="1">
              <a:off x="1373981" y="2730023"/>
              <a:ext cx="345073" cy="0"/>
            </a:xfrm>
            <a:prstGeom prst="line">
              <a:avLst/>
            </a:prstGeom>
            <a:noFill/>
            <a:ln w="28575" cap="sq">
              <a:solidFill>
                <a:schemeClr val="tx1"/>
              </a:solidFill>
              <a:prstDash val="sysDash"/>
              <a:round/>
            </a:ln>
          </p:spPr>
          <p:style>
            <a:lnRef idx="2">
              <a:schemeClr val="accent1"/>
            </a:lnRef>
            <a:fillRef idx="0">
              <a:schemeClr val="accent1"/>
            </a:fillRef>
            <a:effectRef idx="1">
              <a:schemeClr val="accent1"/>
            </a:effectRef>
            <a:fontRef idx="minor">
              <a:schemeClr val="tx1"/>
            </a:fontRef>
          </p:style>
        </p:cxnSp>
        <p:cxnSp>
          <p:nvCxnSpPr>
            <p:cNvPr id="100" name="直線コネクタ 99">
              <a:extLst>
                <a:ext uri="{FF2B5EF4-FFF2-40B4-BE49-F238E27FC236}">
                  <a16:creationId xmlns:a16="http://schemas.microsoft.com/office/drawing/2014/main" id="{19568B68-D34A-D78A-6AC6-0419569CCDF5}"/>
                </a:ext>
              </a:extLst>
            </p:cNvPr>
            <p:cNvCxnSpPr>
              <a:cxnSpLocks/>
            </p:cNvCxnSpPr>
            <p:nvPr/>
          </p:nvCxnSpPr>
          <p:spPr>
            <a:xfrm flipH="1">
              <a:off x="2141379" y="2734229"/>
              <a:ext cx="706154" cy="0"/>
            </a:xfrm>
            <a:prstGeom prst="line">
              <a:avLst/>
            </a:prstGeom>
            <a:noFill/>
            <a:ln w="28575" cap="sq">
              <a:solidFill>
                <a:schemeClr val="tx1"/>
              </a:solidFill>
              <a:prstDash val="sysDash"/>
              <a:round/>
            </a:ln>
          </p:spPr>
          <p:style>
            <a:lnRef idx="2">
              <a:schemeClr val="accent1"/>
            </a:lnRef>
            <a:fillRef idx="0">
              <a:schemeClr val="accent1"/>
            </a:fillRef>
            <a:effectRef idx="1">
              <a:schemeClr val="accent1"/>
            </a:effectRef>
            <a:fontRef idx="minor">
              <a:schemeClr val="tx1"/>
            </a:fontRef>
          </p:style>
        </p:cxnSp>
        <p:cxnSp>
          <p:nvCxnSpPr>
            <p:cNvPr id="101" name="直線コネクタ 100">
              <a:extLst>
                <a:ext uri="{FF2B5EF4-FFF2-40B4-BE49-F238E27FC236}">
                  <a16:creationId xmlns:a16="http://schemas.microsoft.com/office/drawing/2014/main" id="{210CD939-8BC8-C051-2C42-99B21CA4FCFA}"/>
                </a:ext>
              </a:extLst>
            </p:cNvPr>
            <p:cNvCxnSpPr>
              <a:cxnSpLocks/>
            </p:cNvCxnSpPr>
            <p:nvPr/>
          </p:nvCxnSpPr>
          <p:spPr>
            <a:xfrm flipH="1">
              <a:off x="4085595" y="2732228"/>
              <a:ext cx="370166" cy="0"/>
            </a:xfrm>
            <a:prstGeom prst="line">
              <a:avLst/>
            </a:prstGeom>
            <a:noFill/>
            <a:ln w="28575" cap="sq">
              <a:solidFill>
                <a:schemeClr val="tx1"/>
              </a:solidFill>
              <a:prstDash val="sysDash"/>
              <a:round/>
            </a:ln>
          </p:spPr>
          <p:style>
            <a:lnRef idx="2">
              <a:schemeClr val="accent1"/>
            </a:lnRef>
            <a:fillRef idx="0">
              <a:schemeClr val="accent1"/>
            </a:fillRef>
            <a:effectRef idx="1">
              <a:schemeClr val="accent1"/>
            </a:effectRef>
            <a:fontRef idx="minor">
              <a:schemeClr val="tx1"/>
            </a:fontRef>
          </p:style>
        </p:cxnSp>
        <p:cxnSp>
          <p:nvCxnSpPr>
            <p:cNvPr id="102" name="直線コネクタ 101">
              <a:extLst>
                <a:ext uri="{FF2B5EF4-FFF2-40B4-BE49-F238E27FC236}">
                  <a16:creationId xmlns:a16="http://schemas.microsoft.com/office/drawing/2014/main" id="{7231B74D-2244-2550-D86E-C28061F8A752}"/>
                </a:ext>
              </a:extLst>
            </p:cNvPr>
            <p:cNvCxnSpPr>
              <a:cxnSpLocks/>
            </p:cNvCxnSpPr>
            <p:nvPr/>
          </p:nvCxnSpPr>
          <p:spPr>
            <a:xfrm flipH="1">
              <a:off x="3433872" y="2730023"/>
              <a:ext cx="197698" cy="0"/>
            </a:xfrm>
            <a:prstGeom prst="line">
              <a:avLst/>
            </a:prstGeom>
            <a:noFill/>
            <a:ln w="28575" cap="sq">
              <a:solidFill>
                <a:schemeClr val="tx1"/>
              </a:solidFill>
              <a:prstDash val="sysDash"/>
              <a:round/>
            </a:ln>
          </p:spPr>
          <p:style>
            <a:lnRef idx="2">
              <a:schemeClr val="accent1"/>
            </a:lnRef>
            <a:fillRef idx="0">
              <a:schemeClr val="accent1"/>
            </a:fillRef>
            <a:effectRef idx="1">
              <a:schemeClr val="accent1"/>
            </a:effectRef>
            <a:fontRef idx="minor">
              <a:schemeClr val="tx1"/>
            </a:fontRef>
          </p:style>
        </p:cxnSp>
        <p:cxnSp>
          <p:nvCxnSpPr>
            <p:cNvPr id="103" name="直線コネクタ 102">
              <a:extLst>
                <a:ext uri="{FF2B5EF4-FFF2-40B4-BE49-F238E27FC236}">
                  <a16:creationId xmlns:a16="http://schemas.microsoft.com/office/drawing/2014/main" id="{AA173F60-8587-1200-6772-9DF5C4981F09}"/>
                </a:ext>
              </a:extLst>
            </p:cNvPr>
            <p:cNvCxnSpPr>
              <a:cxnSpLocks/>
            </p:cNvCxnSpPr>
            <p:nvPr/>
          </p:nvCxnSpPr>
          <p:spPr>
            <a:xfrm flipH="1">
              <a:off x="4877683" y="2732228"/>
              <a:ext cx="585394" cy="0"/>
            </a:xfrm>
            <a:prstGeom prst="line">
              <a:avLst/>
            </a:prstGeom>
            <a:noFill/>
            <a:ln w="28575" cap="sq">
              <a:solidFill>
                <a:schemeClr val="tx1"/>
              </a:solidFill>
              <a:prstDash val="sysDash"/>
              <a:round/>
            </a:ln>
          </p:spPr>
          <p:style>
            <a:lnRef idx="2">
              <a:schemeClr val="accent1"/>
            </a:lnRef>
            <a:fillRef idx="0">
              <a:schemeClr val="accent1"/>
            </a:fillRef>
            <a:effectRef idx="1">
              <a:schemeClr val="accent1"/>
            </a:effectRef>
            <a:fontRef idx="minor">
              <a:schemeClr val="tx1"/>
            </a:fontRef>
          </p:style>
        </p:cxnSp>
        <p:sp>
          <p:nvSpPr>
            <p:cNvPr id="104" name="二等辺三角形 103">
              <a:extLst>
                <a:ext uri="{FF2B5EF4-FFF2-40B4-BE49-F238E27FC236}">
                  <a16:creationId xmlns:a16="http://schemas.microsoft.com/office/drawing/2014/main" id="{546AEDD5-1446-789B-AFB2-765FA3FFB86D}"/>
                </a:ext>
              </a:extLst>
            </p:cNvPr>
            <p:cNvSpPr/>
            <p:nvPr/>
          </p:nvSpPr>
          <p:spPr>
            <a:xfrm rot="5400000">
              <a:off x="1526828" y="2622011"/>
              <a:ext cx="297496" cy="216024"/>
            </a:xfrm>
            <a:prstGeom prs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latin typeface="游ゴシック" panose="020B0400000000000000" pitchFamily="50" charset="-128"/>
                <a:ea typeface="游ゴシック" panose="020B0400000000000000" pitchFamily="50" charset="-128"/>
              </a:endParaRPr>
            </a:p>
          </p:txBody>
        </p:sp>
        <p:sp>
          <p:nvSpPr>
            <p:cNvPr id="105" name="二等辺三角形 104">
              <a:extLst>
                <a:ext uri="{FF2B5EF4-FFF2-40B4-BE49-F238E27FC236}">
                  <a16:creationId xmlns:a16="http://schemas.microsoft.com/office/drawing/2014/main" id="{2ACC79BE-CFB5-7992-E25B-0E120B346274}"/>
                </a:ext>
              </a:extLst>
            </p:cNvPr>
            <p:cNvSpPr/>
            <p:nvPr/>
          </p:nvSpPr>
          <p:spPr>
            <a:xfrm rot="5400000">
              <a:off x="2631728" y="2622011"/>
              <a:ext cx="297496" cy="216024"/>
            </a:xfrm>
            <a:prstGeom prs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latin typeface="游ゴシック" panose="020B0400000000000000" pitchFamily="50" charset="-128"/>
                <a:ea typeface="游ゴシック" panose="020B0400000000000000" pitchFamily="50" charset="-128"/>
              </a:endParaRPr>
            </a:p>
          </p:txBody>
        </p:sp>
        <p:sp>
          <p:nvSpPr>
            <p:cNvPr id="106" name="二等辺三角形 105">
              <a:extLst>
                <a:ext uri="{FF2B5EF4-FFF2-40B4-BE49-F238E27FC236}">
                  <a16:creationId xmlns:a16="http://schemas.microsoft.com/office/drawing/2014/main" id="{9ADC2EF4-F89F-2490-A4B8-26B90A1259FC}"/>
                </a:ext>
              </a:extLst>
            </p:cNvPr>
            <p:cNvSpPr/>
            <p:nvPr/>
          </p:nvSpPr>
          <p:spPr>
            <a:xfrm rot="5400000">
              <a:off x="3547047" y="2668581"/>
              <a:ext cx="169230" cy="122884"/>
            </a:xfrm>
            <a:prstGeom prs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latin typeface="游ゴシック" panose="020B0400000000000000" pitchFamily="50" charset="-128"/>
                <a:ea typeface="游ゴシック" panose="020B0400000000000000" pitchFamily="50" charset="-128"/>
              </a:endParaRPr>
            </a:p>
          </p:txBody>
        </p:sp>
        <p:sp>
          <p:nvSpPr>
            <p:cNvPr id="107" name="二等辺三角形 106">
              <a:extLst>
                <a:ext uri="{FF2B5EF4-FFF2-40B4-BE49-F238E27FC236}">
                  <a16:creationId xmlns:a16="http://schemas.microsoft.com/office/drawing/2014/main" id="{F294FA63-EC8B-1495-CEEB-8F016EAE32AA}"/>
                </a:ext>
              </a:extLst>
            </p:cNvPr>
            <p:cNvSpPr/>
            <p:nvPr/>
          </p:nvSpPr>
          <p:spPr>
            <a:xfrm rot="5400000">
              <a:off x="4351910" y="2656478"/>
              <a:ext cx="202566" cy="147090"/>
            </a:xfrm>
            <a:prstGeom prs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latin typeface="游ゴシック" panose="020B0400000000000000" pitchFamily="50" charset="-128"/>
                <a:ea typeface="游ゴシック" panose="020B0400000000000000" pitchFamily="50" charset="-128"/>
              </a:endParaRPr>
            </a:p>
          </p:txBody>
        </p:sp>
        <p:sp>
          <p:nvSpPr>
            <p:cNvPr id="108" name="二等辺三角形 107">
              <a:extLst>
                <a:ext uri="{FF2B5EF4-FFF2-40B4-BE49-F238E27FC236}">
                  <a16:creationId xmlns:a16="http://schemas.microsoft.com/office/drawing/2014/main" id="{95730F14-4F26-3EBC-005C-01D2D7107A6B}"/>
                </a:ext>
              </a:extLst>
            </p:cNvPr>
            <p:cNvSpPr/>
            <p:nvPr/>
          </p:nvSpPr>
          <p:spPr>
            <a:xfrm rot="5400000">
              <a:off x="5286426" y="2637886"/>
              <a:ext cx="253774" cy="184274"/>
            </a:xfrm>
            <a:prstGeom prst="triangl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latin typeface="游ゴシック" panose="020B0400000000000000" pitchFamily="50" charset="-128"/>
                <a:ea typeface="游ゴシック" panose="020B0400000000000000" pitchFamily="50" charset="-128"/>
              </a:endParaRPr>
            </a:p>
          </p:txBody>
        </p:sp>
      </p:grpSp>
      <p:grpSp>
        <p:nvGrpSpPr>
          <p:cNvPr id="109" name="グループ化 108">
            <a:extLst>
              <a:ext uri="{FF2B5EF4-FFF2-40B4-BE49-F238E27FC236}">
                <a16:creationId xmlns:a16="http://schemas.microsoft.com/office/drawing/2014/main" id="{A55FCB9B-9094-D761-A0AB-42915A841870}"/>
              </a:ext>
            </a:extLst>
          </p:cNvPr>
          <p:cNvGrpSpPr/>
          <p:nvPr/>
        </p:nvGrpSpPr>
        <p:grpSpPr>
          <a:xfrm>
            <a:off x="1373981" y="3509071"/>
            <a:ext cx="4131469" cy="297496"/>
            <a:chOff x="1373981" y="3145719"/>
            <a:chExt cx="4131469" cy="297496"/>
          </a:xfrm>
        </p:grpSpPr>
        <p:cxnSp>
          <p:nvCxnSpPr>
            <p:cNvPr id="110" name="直線コネクタ 109">
              <a:extLst>
                <a:ext uri="{FF2B5EF4-FFF2-40B4-BE49-F238E27FC236}">
                  <a16:creationId xmlns:a16="http://schemas.microsoft.com/office/drawing/2014/main" id="{5CAD7F9D-C7F3-9E23-AA1A-20D77FC7B29E}"/>
                </a:ext>
              </a:extLst>
            </p:cNvPr>
            <p:cNvCxnSpPr>
              <a:cxnSpLocks/>
            </p:cNvCxnSpPr>
            <p:nvPr/>
          </p:nvCxnSpPr>
          <p:spPr>
            <a:xfrm flipH="1">
              <a:off x="1373981" y="3294467"/>
              <a:ext cx="345073" cy="0"/>
            </a:xfrm>
            <a:prstGeom prst="line">
              <a:avLst/>
            </a:prstGeom>
            <a:noFill/>
            <a:ln w="28575" cap="sq">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111" name="直線コネクタ 110">
              <a:extLst>
                <a:ext uri="{FF2B5EF4-FFF2-40B4-BE49-F238E27FC236}">
                  <a16:creationId xmlns:a16="http://schemas.microsoft.com/office/drawing/2014/main" id="{13F5C190-90EC-6808-90EB-65C39DECF593}"/>
                </a:ext>
              </a:extLst>
            </p:cNvPr>
            <p:cNvCxnSpPr>
              <a:cxnSpLocks/>
            </p:cNvCxnSpPr>
            <p:nvPr/>
          </p:nvCxnSpPr>
          <p:spPr>
            <a:xfrm flipH="1">
              <a:off x="2141379" y="3298673"/>
              <a:ext cx="706154" cy="0"/>
            </a:xfrm>
            <a:prstGeom prst="line">
              <a:avLst/>
            </a:prstGeom>
            <a:noFill/>
            <a:ln w="28575"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112" name="直線コネクタ 111">
              <a:extLst>
                <a:ext uri="{FF2B5EF4-FFF2-40B4-BE49-F238E27FC236}">
                  <a16:creationId xmlns:a16="http://schemas.microsoft.com/office/drawing/2014/main" id="{6143FF20-5D9A-C80E-3900-0365044C6D32}"/>
                </a:ext>
              </a:extLst>
            </p:cNvPr>
            <p:cNvCxnSpPr>
              <a:cxnSpLocks/>
            </p:cNvCxnSpPr>
            <p:nvPr/>
          </p:nvCxnSpPr>
          <p:spPr>
            <a:xfrm flipH="1">
              <a:off x="4085595" y="3296672"/>
              <a:ext cx="370166" cy="0"/>
            </a:xfrm>
            <a:prstGeom prst="line">
              <a:avLst/>
            </a:prstGeom>
            <a:noFill/>
            <a:ln w="28575"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113" name="直線コネクタ 112">
              <a:extLst>
                <a:ext uri="{FF2B5EF4-FFF2-40B4-BE49-F238E27FC236}">
                  <a16:creationId xmlns:a16="http://schemas.microsoft.com/office/drawing/2014/main" id="{65132096-27A5-1D60-065C-23DCE2714075}"/>
                </a:ext>
              </a:extLst>
            </p:cNvPr>
            <p:cNvCxnSpPr>
              <a:cxnSpLocks/>
            </p:cNvCxnSpPr>
            <p:nvPr/>
          </p:nvCxnSpPr>
          <p:spPr>
            <a:xfrm flipH="1">
              <a:off x="3433872" y="3294467"/>
              <a:ext cx="197698" cy="0"/>
            </a:xfrm>
            <a:prstGeom prst="line">
              <a:avLst/>
            </a:prstGeom>
            <a:noFill/>
            <a:ln w="28575"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114" name="直線コネクタ 113">
              <a:extLst>
                <a:ext uri="{FF2B5EF4-FFF2-40B4-BE49-F238E27FC236}">
                  <a16:creationId xmlns:a16="http://schemas.microsoft.com/office/drawing/2014/main" id="{04A42D4C-2FE2-D5D0-2DE4-E2B608CDF2C1}"/>
                </a:ext>
              </a:extLst>
            </p:cNvPr>
            <p:cNvCxnSpPr>
              <a:cxnSpLocks/>
            </p:cNvCxnSpPr>
            <p:nvPr/>
          </p:nvCxnSpPr>
          <p:spPr>
            <a:xfrm flipH="1">
              <a:off x="4877683" y="3296672"/>
              <a:ext cx="585394" cy="0"/>
            </a:xfrm>
            <a:prstGeom prst="line">
              <a:avLst/>
            </a:prstGeom>
            <a:noFill/>
            <a:ln w="28575" cap="rnd">
              <a:solidFill>
                <a:schemeClr val="tx1"/>
              </a:solidFill>
              <a:round/>
            </a:ln>
          </p:spPr>
          <p:style>
            <a:lnRef idx="2">
              <a:schemeClr val="accent1"/>
            </a:lnRef>
            <a:fillRef idx="0">
              <a:schemeClr val="accent1"/>
            </a:fillRef>
            <a:effectRef idx="1">
              <a:schemeClr val="accent1"/>
            </a:effectRef>
            <a:fontRef idx="minor">
              <a:schemeClr val="tx1"/>
            </a:fontRef>
          </p:style>
        </p:cxnSp>
        <p:sp>
          <p:nvSpPr>
            <p:cNvPr id="115" name="二等辺三角形 114">
              <a:extLst>
                <a:ext uri="{FF2B5EF4-FFF2-40B4-BE49-F238E27FC236}">
                  <a16:creationId xmlns:a16="http://schemas.microsoft.com/office/drawing/2014/main" id="{4EC24B76-BFB8-8F53-5107-572FCEC4F8D0}"/>
                </a:ext>
              </a:extLst>
            </p:cNvPr>
            <p:cNvSpPr/>
            <p:nvPr/>
          </p:nvSpPr>
          <p:spPr>
            <a:xfrm rot="5400000">
              <a:off x="1526828" y="3186455"/>
              <a:ext cx="297496" cy="216024"/>
            </a:xfrm>
            <a:prstGeom prst="triangle">
              <a:avLst/>
            </a:prstGeom>
            <a:solidFill>
              <a:schemeClr val="bg1"/>
            </a:solidFill>
            <a:ln w="28575" cap="rnd">
              <a:solidFill>
                <a:schemeClr val="tx1"/>
              </a:soli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err="1">
                <a:latin typeface="游ゴシック" panose="020B0400000000000000" pitchFamily="50" charset="-128"/>
                <a:ea typeface="游ゴシック" panose="020B0400000000000000" pitchFamily="50" charset="-128"/>
              </a:endParaRPr>
            </a:p>
          </p:txBody>
        </p:sp>
        <p:sp>
          <p:nvSpPr>
            <p:cNvPr id="116" name="二等辺三角形 115">
              <a:extLst>
                <a:ext uri="{FF2B5EF4-FFF2-40B4-BE49-F238E27FC236}">
                  <a16:creationId xmlns:a16="http://schemas.microsoft.com/office/drawing/2014/main" id="{E1372DF9-E8C4-6003-B912-22C067FD9AF2}"/>
                </a:ext>
              </a:extLst>
            </p:cNvPr>
            <p:cNvSpPr/>
            <p:nvPr/>
          </p:nvSpPr>
          <p:spPr>
            <a:xfrm rot="5400000">
              <a:off x="2631728" y="3186455"/>
              <a:ext cx="297496" cy="216024"/>
            </a:xfrm>
            <a:prstGeom prst="triangle">
              <a:avLst/>
            </a:prstGeom>
            <a:solidFill>
              <a:schemeClr val="bg1"/>
            </a:solidFill>
            <a:ln w="28575" cap="rnd">
              <a:solidFill>
                <a:schemeClr val="tx1"/>
              </a:soli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err="1">
                <a:latin typeface="游ゴシック" panose="020B0400000000000000" pitchFamily="50" charset="-128"/>
                <a:ea typeface="游ゴシック" panose="020B0400000000000000" pitchFamily="50" charset="-128"/>
              </a:endParaRPr>
            </a:p>
          </p:txBody>
        </p:sp>
        <p:sp>
          <p:nvSpPr>
            <p:cNvPr id="117" name="二等辺三角形 116">
              <a:extLst>
                <a:ext uri="{FF2B5EF4-FFF2-40B4-BE49-F238E27FC236}">
                  <a16:creationId xmlns:a16="http://schemas.microsoft.com/office/drawing/2014/main" id="{17637D8D-FBDB-CDE3-1DB5-EA7334C60AA3}"/>
                </a:ext>
              </a:extLst>
            </p:cNvPr>
            <p:cNvSpPr/>
            <p:nvPr/>
          </p:nvSpPr>
          <p:spPr>
            <a:xfrm rot="5400000">
              <a:off x="3547047" y="3233025"/>
              <a:ext cx="169230" cy="122884"/>
            </a:xfrm>
            <a:prstGeom prst="triangle">
              <a:avLst/>
            </a:prstGeom>
            <a:solidFill>
              <a:schemeClr val="bg1"/>
            </a:solidFill>
            <a:ln w="28575" cap="rnd">
              <a:solidFill>
                <a:schemeClr val="tx1"/>
              </a:soli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err="1">
                <a:latin typeface="游ゴシック" panose="020B0400000000000000" pitchFamily="50" charset="-128"/>
                <a:ea typeface="游ゴシック" panose="020B0400000000000000" pitchFamily="50" charset="-128"/>
              </a:endParaRPr>
            </a:p>
          </p:txBody>
        </p:sp>
        <p:sp>
          <p:nvSpPr>
            <p:cNvPr id="118" name="二等辺三角形 117">
              <a:extLst>
                <a:ext uri="{FF2B5EF4-FFF2-40B4-BE49-F238E27FC236}">
                  <a16:creationId xmlns:a16="http://schemas.microsoft.com/office/drawing/2014/main" id="{359E43D2-ADFA-FDF5-FC91-E60262660E5C}"/>
                </a:ext>
              </a:extLst>
            </p:cNvPr>
            <p:cNvSpPr/>
            <p:nvPr/>
          </p:nvSpPr>
          <p:spPr>
            <a:xfrm rot="5400000">
              <a:off x="4351910" y="3220922"/>
              <a:ext cx="202566" cy="147090"/>
            </a:xfrm>
            <a:prstGeom prst="triangle">
              <a:avLst/>
            </a:prstGeom>
            <a:solidFill>
              <a:schemeClr val="bg1"/>
            </a:solidFill>
            <a:ln w="28575" cap="rnd">
              <a:solidFill>
                <a:schemeClr val="tx1"/>
              </a:soli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err="1">
                <a:latin typeface="游ゴシック" panose="020B0400000000000000" pitchFamily="50" charset="-128"/>
                <a:ea typeface="游ゴシック" panose="020B0400000000000000" pitchFamily="50" charset="-128"/>
              </a:endParaRPr>
            </a:p>
          </p:txBody>
        </p:sp>
        <p:sp>
          <p:nvSpPr>
            <p:cNvPr id="119" name="二等辺三角形 118">
              <a:extLst>
                <a:ext uri="{FF2B5EF4-FFF2-40B4-BE49-F238E27FC236}">
                  <a16:creationId xmlns:a16="http://schemas.microsoft.com/office/drawing/2014/main" id="{8FBD2619-471B-965C-BE72-7D9C0DABABBB}"/>
                </a:ext>
              </a:extLst>
            </p:cNvPr>
            <p:cNvSpPr/>
            <p:nvPr/>
          </p:nvSpPr>
          <p:spPr>
            <a:xfrm rot="5400000">
              <a:off x="5286426" y="3202330"/>
              <a:ext cx="253774" cy="184274"/>
            </a:xfrm>
            <a:prstGeom prst="triangle">
              <a:avLst/>
            </a:prstGeom>
            <a:solidFill>
              <a:schemeClr val="bg1"/>
            </a:solidFill>
            <a:ln w="28575" cap="rnd">
              <a:solidFill>
                <a:schemeClr val="tx1"/>
              </a:soli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err="1">
                <a:latin typeface="游ゴシック" panose="020B0400000000000000" pitchFamily="50" charset="-128"/>
                <a:ea typeface="游ゴシック" panose="020B0400000000000000" pitchFamily="50" charset="-128"/>
              </a:endParaRPr>
            </a:p>
          </p:txBody>
        </p:sp>
      </p:grpSp>
      <p:grpSp>
        <p:nvGrpSpPr>
          <p:cNvPr id="120" name="グループ化 119">
            <a:extLst>
              <a:ext uri="{FF2B5EF4-FFF2-40B4-BE49-F238E27FC236}">
                <a16:creationId xmlns:a16="http://schemas.microsoft.com/office/drawing/2014/main" id="{3150B0A9-51F8-27B8-4513-7B00A3C8495E}"/>
              </a:ext>
            </a:extLst>
          </p:cNvPr>
          <p:cNvGrpSpPr/>
          <p:nvPr/>
        </p:nvGrpSpPr>
        <p:grpSpPr>
          <a:xfrm>
            <a:off x="6657181" y="3509071"/>
            <a:ext cx="4131469" cy="297496"/>
            <a:chOff x="6657181" y="3145719"/>
            <a:chExt cx="4131469" cy="297496"/>
          </a:xfrm>
        </p:grpSpPr>
        <p:cxnSp>
          <p:nvCxnSpPr>
            <p:cNvPr id="121" name="直線コネクタ 120">
              <a:extLst>
                <a:ext uri="{FF2B5EF4-FFF2-40B4-BE49-F238E27FC236}">
                  <a16:creationId xmlns:a16="http://schemas.microsoft.com/office/drawing/2014/main" id="{51F624CA-9ED3-775D-5EC8-99D6427C5816}"/>
                </a:ext>
              </a:extLst>
            </p:cNvPr>
            <p:cNvCxnSpPr>
              <a:cxnSpLocks/>
            </p:cNvCxnSpPr>
            <p:nvPr/>
          </p:nvCxnSpPr>
          <p:spPr>
            <a:xfrm flipH="1">
              <a:off x="6657181" y="3294467"/>
              <a:ext cx="345073" cy="0"/>
            </a:xfrm>
            <a:prstGeom prst="line">
              <a:avLst/>
            </a:prstGeom>
            <a:noFill/>
            <a:ln w="28575" cap="sq">
              <a:solidFill>
                <a:schemeClr val="tx1"/>
              </a:solidFill>
              <a:prstDash val="sysDash"/>
              <a:round/>
            </a:ln>
          </p:spPr>
          <p:style>
            <a:lnRef idx="2">
              <a:schemeClr val="accent1"/>
            </a:lnRef>
            <a:fillRef idx="0">
              <a:schemeClr val="accent1"/>
            </a:fillRef>
            <a:effectRef idx="1">
              <a:schemeClr val="accent1"/>
            </a:effectRef>
            <a:fontRef idx="minor">
              <a:schemeClr val="tx1"/>
            </a:fontRef>
          </p:style>
        </p:cxnSp>
        <p:cxnSp>
          <p:nvCxnSpPr>
            <p:cNvPr id="122" name="直線コネクタ 121">
              <a:extLst>
                <a:ext uri="{FF2B5EF4-FFF2-40B4-BE49-F238E27FC236}">
                  <a16:creationId xmlns:a16="http://schemas.microsoft.com/office/drawing/2014/main" id="{9F849DF0-E5BE-F283-3892-DD24179AE78C}"/>
                </a:ext>
              </a:extLst>
            </p:cNvPr>
            <p:cNvCxnSpPr>
              <a:cxnSpLocks/>
            </p:cNvCxnSpPr>
            <p:nvPr/>
          </p:nvCxnSpPr>
          <p:spPr>
            <a:xfrm flipH="1">
              <a:off x="7424579" y="3298673"/>
              <a:ext cx="706154" cy="0"/>
            </a:xfrm>
            <a:prstGeom prst="line">
              <a:avLst/>
            </a:prstGeom>
            <a:noFill/>
            <a:ln w="28575" cap="sq">
              <a:solidFill>
                <a:schemeClr val="tx1"/>
              </a:solidFill>
              <a:prstDash val="sysDash"/>
              <a:round/>
            </a:ln>
          </p:spPr>
          <p:style>
            <a:lnRef idx="2">
              <a:schemeClr val="accent1"/>
            </a:lnRef>
            <a:fillRef idx="0">
              <a:schemeClr val="accent1"/>
            </a:fillRef>
            <a:effectRef idx="1">
              <a:schemeClr val="accent1"/>
            </a:effectRef>
            <a:fontRef idx="minor">
              <a:schemeClr val="tx1"/>
            </a:fontRef>
          </p:style>
        </p:cxnSp>
        <p:cxnSp>
          <p:nvCxnSpPr>
            <p:cNvPr id="123" name="直線コネクタ 122">
              <a:extLst>
                <a:ext uri="{FF2B5EF4-FFF2-40B4-BE49-F238E27FC236}">
                  <a16:creationId xmlns:a16="http://schemas.microsoft.com/office/drawing/2014/main" id="{BFC6CD84-4C1B-C1E9-E200-4037F74F7FF0}"/>
                </a:ext>
              </a:extLst>
            </p:cNvPr>
            <p:cNvCxnSpPr>
              <a:cxnSpLocks/>
            </p:cNvCxnSpPr>
            <p:nvPr/>
          </p:nvCxnSpPr>
          <p:spPr>
            <a:xfrm flipH="1">
              <a:off x="9368795" y="3296672"/>
              <a:ext cx="370166" cy="0"/>
            </a:xfrm>
            <a:prstGeom prst="line">
              <a:avLst/>
            </a:prstGeom>
            <a:noFill/>
            <a:ln w="28575" cap="sq">
              <a:solidFill>
                <a:schemeClr val="tx1"/>
              </a:solidFill>
              <a:prstDash val="sysDash"/>
              <a:round/>
            </a:ln>
          </p:spPr>
          <p:style>
            <a:lnRef idx="2">
              <a:schemeClr val="accent1"/>
            </a:lnRef>
            <a:fillRef idx="0">
              <a:schemeClr val="accent1"/>
            </a:fillRef>
            <a:effectRef idx="1">
              <a:schemeClr val="accent1"/>
            </a:effectRef>
            <a:fontRef idx="minor">
              <a:schemeClr val="tx1"/>
            </a:fontRef>
          </p:style>
        </p:cxnSp>
        <p:cxnSp>
          <p:nvCxnSpPr>
            <p:cNvPr id="124" name="直線コネクタ 123">
              <a:extLst>
                <a:ext uri="{FF2B5EF4-FFF2-40B4-BE49-F238E27FC236}">
                  <a16:creationId xmlns:a16="http://schemas.microsoft.com/office/drawing/2014/main" id="{E52A3072-763B-21BA-92FC-73EAD2E220D1}"/>
                </a:ext>
              </a:extLst>
            </p:cNvPr>
            <p:cNvCxnSpPr>
              <a:cxnSpLocks/>
            </p:cNvCxnSpPr>
            <p:nvPr/>
          </p:nvCxnSpPr>
          <p:spPr>
            <a:xfrm flipH="1">
              <a:off x="8717072" y="3294467"/>
              <a:ext cx="197698" cy="0"/>
            </a:xfrm>
            <a:prstGeom prst="line">
              <a:avLst/>
            </a:prstGeom>
            <a:noFill/>
            <a:ln w="28575" cap="sq">
              <a:solidFill>
                <a:schemeClr val="tx1"/>
              </a:solidFill>
              <a:prstDash val="sysDash"/>
              <a:round/>
            </a:ln>
          </p:spPr>
          <p:style>
            <a:lnRef idx="2">
              <a:schemeClr val="accent1"/>
            </a:lnRef>
            <a:fillRef idx="0">
              <a:schemeClr val="accent1"/>
            </a:fillRef>
            <a:effectRef idx="1">
              <a:schemeClr val="accent1"/>
            </a:effectRef>
            <a:fontRef idx="minor">
              <a:schemeClr val="tx1"/>
            </a:fontRef>
          </p:style>
        </p:cxnSp>
        <p:cxnSp>
          <p:nvCxnSpPr>
            <p:cNvPr id="125" name="直線コネクタ 124">
              <a:extLst>
                <a:ext uri="{FF2B5EF4-FFF2-40B4-BE49-F238E27FC236}">
                  <a16:creationId xmlns:a16="http://schemas.microsoft.com/office/drawing/2014/main" id="{34EEA27F-313E-6BE6-4951-8CB33A92FE07}"/>
                </a:ext>
              </a:extLst>
            </p:cNvPr>
            <p:cNvCxnSpPr>
              <a:cxnSpLocks/>
            </p:cNvCxnSpPr>
            <p:nvPr/>
          </p:nvCxnSpPr>
          <p:spPr>
            <a:xfrm flipH="1">
              <a:off x="10160883" y="3296672"/>
              <a:ext cx="585394" cy="0"/>
            </a:xfrm>
            <a:prstGeom prst="line">
              <a:avLst/>
            </a:prstGeom>
            <a:noFill/>
            <a:ln w="28575" cap="sq">
              <a:solidFill>
                <a:schemeClr val="tx1"/>
              </a:solidFill>
              <a:prstDash val="sysDash"/>
              <a:round/>
            </a:ln>
          </p:spPr>
          <p:style>
            <a:lnRef idx="2">
              <a:schemeClr val="accent1"/>
            </a:lnRef>
            <a:fillRef idx="0">
              <a:schemeClr val="accent1"/>
            </a:fillRef>
            <a:effectRef idx="1">
              <a:schemeClr val="accent1"/>
            </a:effectRef>
            <a:fontRef idx="minor">
              <a:schemeClr val="tx1"/>
            </a:fontRef>
          </p:style>
        </p:cxnSp>
        <p:sp>
          <p:nvSpPr>
            <p:cNvPr id="126" name="二等辺三角形 125">
              <a:extLst>
                <a:ext uri="{FF2B5EF4-FFF2-40B4-BE49-F238E27FC236}">
                  <a16:creationId xmlns:a16="http://schemas.microsoft.com/office/drawing/2014/main" id="{3755F839-DDA7-9105-C351-CB99054650AD}"/>
                </a:ext>
              </a:extLst>
            </p:cNvPr>
            <p:cNvSpPr/>
            <p:nvPr/>
          </p:nvSpPr>
          <p:spPr>
            <a:xfrm rot="5400000">
              <a:off x="6810028" y="3186455"/>
              <a:ext cx="297496" cy="216024"/>
            </a:xfrm>
            <a:prstGeom prst="triangle">
              <a:avLst/>
            </a:prstGeom>
            <a:solidFill>
              <a:schemeClr val="bg1"/>
            </a:solidFill>
            <a:ln w="28575" cap="rnd">
              <a:solidFill>
                <a:schemeClr val="tx1"/>
              </a:soli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err="1">
                <a:latin typeface="游ゴシック" panose="020B0400000000000000" pitchFamily="50" charset="-128"/>
                <a:ea typeface="游ゴシック" panose="020B0400000000000000" pitchFamily="50" charset="-128"/>
              </a:endParaRPr>
            </a:p>
          </p:txBody>
        </p:sp>
        <p:sp>
          <p:nvSpPr>
            <p:cNvPr id="127" name="二等辺三角形 126">
              <a:extLst>
                <a:ext uri="{FF2B5EF4-FFF2-40B4-BE49-F238E27FC236}">
                  <a16:creationId xmlns:a16="http://schemas.microsoft.com/office/drawing/2014/main" id="{36324720-B785-69BE-5DD2-A85930A02416}"/>
                </a:ext>
              </a:extLst>
            </p:cNvPr>
            <p:cNvSpPr/>
            <p:nvPr/>
          </p:nvSpPr>
          <p:spPr>
            <a:xfrm rot="5400000">
              <a:off x="7914928" y="3186455"/>
              <a:ext cx="297496" cy="216024"/>
            </a:xfrm>
            <a:prstGeom prst="triangle">
              <a:avLst/>
            </a:prstGeom>
            <a:solidFill>
              <a:schemeClr val="bg1"/>
            </a:solidFill>
            <a:ln w="28575" cap="rnd">
              <a:solidFill>
                <a:schemeClr val="tx1"/>
              </a:soli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err="1">
                <a:latin typeface="游ゴシック" panose="020B0400000000000000" pitchFamily="50" charset="-128"/>
                <a:ea typeface="游ゴシック" panose="020B0400000000000000" pitchFamily="50" charset="-128"/>
              </a:endParaRPr>
            </a:p>
          </p:txBody>
        </p:sp>
        <p:sp>
          <p:nvSpPr>
            <p:cNvPr id="128" name="二等辺三角形 127">
              <a:extLst>
                <a:ext uri="{FF2B5EF4-FFF2-40B4-BE49-F238E27FC236}">
                  <a16:creationId xmlns:a16="http://schemas.microsoft.com/office/drawing/2014/main" id="{64CC3705-2C26-0F45-0170-6084902CC369}"/>
                </a:ext>
              </a:extLst>
            </p:cNvPr>
            <p:cNvSpPr/>
            <p:nvPr/>
          </p:nvSpPr>
          <p:spPr>
            <a:xfrm rot="5400000">
              <a:off x="8830247" y="3233025"/>
              <a:ext cx="169230" cy="122884"/>
            </a:xfrm>
            <a:prstGeom prst="triangle">
              <a:avLst/>
            </a:prstGeom>
            <a:solidFill>
              <a:schemeClr val="bg1"/>
            </a:solidFill>
            <a:ln w="28575" cap="rnd">
              <a:solidFill>
                <a:schemeClr val="tx1"/>
              </a:soli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err="1">
                <a:latin typeface="游ゴシック" panose="020B0400000000000000" pitchFamily="50" charset="-128"/>
                <a:ea typeface="游ゴシック" panose="020B0400000000000000" pitchFamily="50" charset="-128"/>
              </a:endParaRPr>
            </a:p>
          </p:txBody>
        </p:sp>
        <p:sp>
          <p:nvSpPr>
            <p:cNvPr id="129" name="二等辺三角形 128">
              <a:extLst>
                <a:ext uri="{FF2B5EF4-FFF2-40B4-BE49-F238E27FC236}">
                  <a16:creationId xmlns:a16="http://schemas.microsoft.com/office/drawing/2014/main" id="{76CAD68F-C1F8-F402-0BC4-05160FF84E44}"/>
                </a:ext>
              </a:extLst>
            </p:cNvPr>
            <p:cNvSpPr/>
            <p:nvPr/>
          </p:nvSpPr>
          <p:spPr>
            <a:xfrm rot="5400000">
              <a:off x="9635110" y="3220922"/>
              <a:ext cx="202566" cy="147090"/>
            </a:xfrm>
            <a:prstGeom prst="triangle">
              <a:avLst/>
            </a:prstGeom>
            <a:solidFill>
              <a:schemeClr val="bg1"/>
            </a:solidFill>
            <a:ln w="28575" cap="rnd">
              <a:solidFill>
                <a:schemeClr val="tx1"/>
              </a:soli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err="1">
                <a:latin typeface="游ゴシック" panose="020B0400000000000000" pitchFamily="50" charset="-128"/>
                <a:ea typeface="游ゴシック" panose="020B0400000000000000" pitchFamily="50" charset="-128"/>
              </a:endParaRPr>
            </a:p>
          </p:txBody>
        </p:sp>
        <p:sp>
          <p:nvSpPr>
            <p:cNvPr id="130" name="二等辺三角形 129">
              <a:extLst>
                <a:ext uri="{FF2B5EF4-FFF2-40B4-BE49-F238E27FC236}">
                  <a16:creationId xmlns:a16="http://schemas.microsoft.com/office/drawing/2014/main" id="{5E4F1085-6A26-0B2D-5A89-87EAF558ED54}"/>
                </a:ext>
              </a:extLst>
            </p:cNvPr>
            <p:cNvSpPr/>
            <p:nvPr/>
          </p:nvSpPr>
          <p:spPr>
            <a:xfrm rot="5400000">
              <a:off x="10569626" y="3202330"/>
              <a:ext cx="253774" cy="184274"/>
            </a:xfrm>
            <a:prstGeom prst="triangle">
              <a:avLst/>
            </a:prstGeom>
            <a:solidFill>
              <a:schemeClr val="bg1"/>
            </a:solidFill>
            <a:ln w="28575" cap="rnd">
              <a:solidFill>
                <a:schemeClr val="tx1"/>
              </a:soli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err="1">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2688382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F853874-4C44-697D-1E92-B28AE8E18CBC}"/>
              </a:ext>
            </a:extLst>
          </p:cNvPr>
          <p:cNvSpPr>
            <a:spLocks noGrp="1"/>
          </p:cNvSpPr>
          <p:nvPr>
            <p:ph type="title"/>
          </p:nvPr>
        </p:nvSpPr>
        <p:spPr/>
        <p:txBody>
          <a:bodyPr/>
          <a:lstStyle/>
          <a:p>
            <a:r>
              <a:rPr lang="ja-JP" altLang="en-US" dirty="0">
                <a:solidFill>
                  <a:schemeClr val="tx1"/>
                </a:solidFill>
                <a:latin typeface="游ゴシック" panose="020B0400000000000000" pitchFamily="50" charset="-128"/>
              </a:rPr>
              <a:t>表</a:t>
            </a:r>
            <a:r>
              <a:rPr lang="en-US" altLang="ja-JP" dirty="0">
                <a:solidFill>
                  <a:schemeClr val="tx1"/>
                </a:solidFill>
                <a:latin typeface="游ゴシック" panose="020B0400000000000000" pitchFamily="50" charset="-128"/>
              </a:rPr>
              <a:t>01</a:t>
            </a:r>
            <a:endParaRPr kumimoji="1" lang="ja-JP" altLang="en-US" dirty="0"/>
          </a:p>
        </p:txBody>
      </p:sp>
      <p:graphicFrame>
        <p:nvGraphicFramePr>
          <p:cNvPr id="4" name="表 3">
            <a:extLst>
              <a:ext uri="{FF2B5EF4-FFF2-40B4-BE49-F238E27FC236}">
                <a16:creationId xmlns:a16="http://schemas.microsoft.com/office/drawing/2014/main" id="{320EA009-3CE5-4614-D267-A2B3A48F9990}"/>
              </a:ext>
            </a:extLst>
          </p:cNvPr>
          <p:cNvGraphicFramePr>
            <a:graphicFrameLocks noGrp="1"/>
          </p:cNvGraphicFramePr>
          <p:nvPr>
            <p:extLst>
              <p:ext uri="{D42A27DB-BD31-4B8C-83A1-F6EECF244321}">
                <p14:modId xmlns:p14="http://schemas.microsoft.com/office/powerpoint/2010/main" val="3234035906"/>
              </p:ext>
            </p:extLst>
          </p:nvPr>
        </p:nvGraphicFramePr>
        <p:xfrm>
          <a:off x="812796" y="3911127"/>
          <a:ext cx="10566396" cy="2100290"/>
        </p:xfrm>
        <a:graphic>
          <a:graphicData uri="http://schemas.openxmlformats.org/drawingml/2006/table">
            <a:tbl>
              <a:tblPr firstRow="1" bandRow="1">
                <a:tableStyleId>{7DF18680-E054-41AD-8BC1-D1AEF772440D}</a:tableStyleId>
              </a:tblPr>
              <a:tblGrid>
                <a:gridCol w="1667300">
                  <a:extLst>
                    <a:ext uri="{9D8B030D-6E8A-4147-A177-3AD203B41FA5}">
                      <a16:colId xmlns:a16="http://schemas.microsoft.com/office/drawing/2014/main" val="2543937408"/>
                    </a:ext>
                  </a:extLst>
                </a:gridCol>
                <a:gridCol w="1112387">
                  <a:extLst>
                    <a:ext uri="{9D8B030D-6E8A-4147-A177-3AD203B41FA5}">
                      <a16:colId xmlns:a16="http://schemas.microsoft.com/office/drawing/2014/main" val="3600147547"/>
                    </a:ext>
                  </a:extLst>
                </a:gridCol>
                <a:gridCol w="1112387">
                  <a:extLst>
                    <a:ext uri="{9D8B030D-6E8A-4147-A177-3AD203B41FA5}">
                      <a16:colId xmlns:a16="http://schemas.microsoft.com/office/drawing/2014/main" val="567234548"/>
                    </a:ext>
                  </a:extLst>
                </a:gridCol>
                <a:gridCol w="1112387">
                  <a:extLst>
                    <a:ext uri="{9D8B030D-6E8A-4147-A177-3AD203B41FA5}">
                      <a16:colId xmlns:a16="http://schemas.microsoft.com/office/drawing/2014/main" val="2589003988"/>
                    </a:ext>
                  </a:extLst>
                </a:gridCol>
                <a:gridCol w="1112387">
                  <a:extLst>
                    <a:ext uri="{9D8B030D-6E8A-4147-A177-3AD203B41FA5}">
                      <a16:colId xmlns:a16="http://schemas.microsoft.com/office/drawing/2014/main" val="3693887142"/>
                    </a:ext>
                  </a:extLst>
                </a:gridCol>
                <a:gridCol w="1112387">
                  <a:extLst>
                    <a:ext uri="{9D8B030D-6E8A-4147-A177-3AD203B41FA5}">
                      <a16:colId xmlns:a16="http://schemas.microsoft.com/office/drawing/2014/main" val="646141133"/>
                    </a:ext>
                  </a:extLst>
                </a:gridCol>
                <a:gridCol w="1112387">
                  <a:extLst>
                    <a:ext uri="{9D8B030D-6E8A-4147-A177-3AD203B41FA5}">
                      <a16:colId xmlns:a16="http://schemas.microsoft.com/office/drawing/2014/main" val="612621857"/>
                    </a:ext>
                  </a:extLst>
                </a:gridCol>
                <a:gridCol w="1112387">
                  <a:extLst>
                    <a:ext uri="{9D8B030D-6E8A-4147-A177-3AD203B41FA5}">
                      <a16:colId xmlns:a16="http://schemas.microsoft.com/office/drawing/2014/main" val="4235507436"/>
                    </a:ext>
                  </a:extLst>
                </a:gridCol>
                <a:gridCol w="1112387">
                  <a:extLst>
                    <a:ext uri="{9D8B030D-6E8A-4147-A177-3AD203B41FA5}">
                      <a16:colId xmlns:a16="http://schemas.microsoft.com/office/drawing/2014/main" val="2175931823"/>
                    </a:ext>
                  </a:extLst>
                </a:gridCol>
              </a:tblGrid>
              <a:tr h="4579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mpd="sng">
                      <a:noFill/>
                    </a:lnL>
                    <a:lnR w="12700" cap="flat" cmpd="sng" algn="ctr">
                      <a:solidFill>
                        <a:schemeClr val="accent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algn="r"/>
                      <a:r>
                        <a:rPr kumimoji="1" lang="en-US" altLang="ja-JP" sz="2000" b="1" kern="1200" baseline="0" dirty="0">
                          <a:solidFill>
                            <a:schemeClr val="bg1"/>
                          </a:solidFill>
                          <a:latin typeface="游ゴシック" panose="020B0400000000000000" pitchFamily="50" charset="-128"/>
                          <a:ea typeface="游ゴシック" panose="020B0400000000000000" pitchFamily="50" charset="-128"/>
                          <a:cs typeface="+mn-cs"/>
                        </a:rPr>
                        <a:t>XXXX</a:t>
                      </a:r>
                      <a:endParaRPr kumimoji="1" lang="ja-JP" altLang="en-US" sz="2000" b="1" kern="1200" baseline="0" dirty="0">
                        <a:solidFill>
                          <a:schemeClr val="bg1"/>
                        </a:solidFill>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FFFFFF"/>
                        </a:solidFill>
                        <a:effectLst/>
                        <a:uLnTx/>
                        <a:uFillTx/>
                        <a:latin typeface="Arial"/>
                        <a:ea typeface="Noto Sans JP"/>
                        <a:cs typeface="+mn-cs"/>
                      </a:endParaRPr>
                    </a:p>
                  </a:txBody>
                  <a:tcPr>
                    <a:lnL w="12700" cap="flat" cmpd="sng" algn="ctr">
                      <a:solidFill>
                        <a:srgbClr val="003D86"/>
                      </a:solidFill>
                      <a:prstDash val="solid"/>
                      <a:round/>
                      <a:headEnd type="none" w="med" len="med"/>
                      <a:tailEnd type="none" w="med" len="med"/>
                    </a:lnL>
                    <a:lnR w="12700" cap="flat" cmpd="sng" algn="ctr">
                      <a:solidFill>
                        <a:srgbClr val="003D86"/>
                      </a:solidFill>
                      <a:prstDash val="solid"/>
                      <a:round/>
                      <a:headEnd type="none" w="med" len="med"/>
                      <a:tailEnd type="none" w="med" len="med"/>
                    </a:lnR>
                    <a:lnB w="38100" cap="flat" cmpd="sng" algn="ctr">
                      <a:solidFill>
                        <a:srgbClr val="003D86"/>
                      </a:solidFill>
                      <a:prstDash val="solid"/>
                      <a:round/>
                      <a:headEnd type="none" w="med" len="med"/>
                      <a:tailEnd type="none" w="med" len="med"/>
                    </a:lnB>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FFFFFF"/>
                        </a:solidFill>
                        <a:effectLst/>
                        <a:uLnTx/>
                        <a:uFillTx/>
                        <a:latin typeface="Arial"/>
                        <a:ea typeface="Noto Sans JP"/>
                        <a:cs typeface="+mn-cs"/>
                      </a:endParaRPr>
                    </a:p>
                  </a:txBody>
                  <a:tcPr>
                    <a:lnL w="12700" cap="flat" cmpd="sng" algn="ctr">
                      <a:solidFill>
                        <a:srgbClr val="003D86"/>
                      </a:solidFill>
                      <a:prstDash val="solid"/>
                      <a:round/>
                      <a:headEnd type="none" w="med" len="med"/>
                      <a:tailEnd type="none" w="med" len="med"/>
                    </a:lnL>
                    <a:lnR w="12700" cap="flat" cmpd="sng" algn="ctr">
                      <a:solidFill>
                        <a:srgbClr val="003D86"/>
                      </a:solidFill>
                      <a:prstDash val="solid"/>
                      <a:round/>
                      <a:headEnd type="none" w="med" len="med"/>
                      <a:tailEnd type="none" w="med" len="med"/>
                    </a:lnR>
                    <a:lnB w="38100" cap="flat" cmpd="sng" algn="ctr">
                      <a:solidFill>
                        <a:srgbClr val="003D86"/>
                      </a:solidFill>
                      <a:prstDash val="solid"/>
                      <a:round/>
                      <a:headEnd type="none" w="med" len="med"/>
                      <a:tailEnd type="none" w="med" len="med"/>
                    </a:lnB>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FFFFFF"/>
                        </a:solidFill>
                        <a:effectLst/>
                        <a:uLnTx/>
                        <a:uFillTx/>
                        <a:latin typeface="Arial"/>
                        <a:ea typeface="Noto Sans JP"/>
                        <a:cs typeface="+mn-cs"/>
                      </a:endParaRPr>
                    </a:p>
                  </a:txBody>
                  <a:tcPr>
                    <a:lnL w="12700" cap="flat" cmpd="sng" algn="ctr">
                      <a:solidFill>
                        <a:srgbClr val="003D86"/>
                      </a:solidFill>
                      <a:prstDash val="solid"/>
                      <a:round/>
                      <a:headEnd type="none" w="med" len="med"/>
                      <a:tailEnd type="none" w="med" len="med"/>
                    </a:lnL>
                    <a:lnR w="12700" cap="flat" cmpd="sng" algn="ctr">
                      <a:solidFill>
                        <a:srgbClr val="003D86"/>
                      </a:solidFill>
                      <a:prstDash val="solid"/>
                      <a:round/>
                      <a:headEnd type="none" w="med" len="med"/>
                      <a:tailEnd type="none" w="med" len="med"/>
                    </a:lnR>
                    <a:lnB w="38100" cap="flat" cmpd="sng" algn="ctr">
                      <a:solidFill>
                        <a:srgbClr val="003D86"/>
                      </a:solidFill>
                      <a:prstDash val="solid"/>
                      <a:round/>
                      <a:headEnd type="none" w="med" len="med"/>
                      <a:tailEnd type="none" w="med" len="med"/>
                    </a:lnB>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FFFFFF"/>
                        </a:solidFill>
                        <a:effectLst/>
                        <a:uLnTx/>
                        <a:uFillTx/>
                        <a:latin typeface="Arial"/>
                        <a:ea typeface="Noto Sans JP"/>
                        <a:cs typeface="+mn-cs"/>
                      </a:endParaRPr>
                    </a:p>
                  </a:txBody>
                  <a:tcPr>
                    <a:lnL w="12700" cap="flat" cmpd="sng" algn="ctr">
                      <a:solidFill>
                        <a:srgbClr val="003D86"/>
                      </a:solidFill>
                      <a:prstDash val="solid"/>
                      <a:round/>
                      <a:headEnd type="none" w="med" len="med"/>
                      <a:tailEnd type="none" w="med" len="med"/>
                    </a:lnL>
                    <a:lnB w="38100" cap="flat" cmpd="sng" algn="ctr">
                      <a:solidFill>
                        <a:srgbClr val="003D86"/>
                      </a:solidFill>
                      <a:prstDash val="solid"/>
                      <a:round/>
                      <a:headEnd type="none" w="med" len="med"/>
                      <a:tailEnd type="none" w="med" len="med"/>
                    </a:lnB>
                    <a:noFill/>
                  </a:tcPr>
                </a:tc>
                <a:tc hMerge="1">
                  <a:txBody>
                    <a:bodyPr/>
                    <a:lstStyle/>
                    <a:p>
                      <a:endParaRPr dirty="0"/>
                    </a:p>
                  </a:txBody>
                  <a:tcPr anchor="ctr" anchorCtr="1">
                    <a:lnL w="12700" cap="flat" cmpd="sng" algn="ctr">
                      <a:noFill/>
                      <a:prstDash val="solid"/>
                      <a:round/>
                      <a:headEnd type="none" w="med" len="med"/>
                      <a:tailEnd type="none" w="med" len="med"/>
                    </a:lnL>
                    <a:lnR w="12700" cmpd="sng">
                      <a:noFill/>
                    </a:lnR>
                    <a:lnT w="12700" cmpd="sng">
                      <a:noFill/>
                    </a:lnT>
                    <a:lnB w="12700" cap="flat" cmpd="sng" algn="ctr">
                      <a:solidFill>
                        <a:srgbClr val="003D86"/>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FFFFFF"/>
                        </a:solidFill>
                        <a:effectLst/>
                        <a:uLnTx/>
                        <a:uFillTx/>
                        <a:latin typeface="Arial"/>
                        <a:ea typeface="Noto Sans JP"/>
                        <a:cs typeface="+mn-cs"/>
                      </a:endParaRPr>
                    </a:p>
                  </a:txBody>
                  <a:tcPr>
                    <a:lnL w="12700" cap="flat" cmpd="sng" algn="ctr">
                      <a:noFill/>
                      <a:prstDash val="solid"/>
                      <a:round/>
                      <a:headEnd type="none" w="med" len="med"/>
                      <a:tailEnd type="none" w="med" len="med"/>
                    </a:lnL>
                    <a:lnR w="12700" cmpd="sng">
                      <a:noFill/>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FFFFFF"/>
                        </a:solidFill>
                        <a:effectLst/>
                        <a:uLnTx/>
                        <a:uFillTx/>
                        <a:latin typeface="Arial"/>
                        <a:ea typeface="Noto Sans JP"/>
                        <a:cs typeface="+mn-cs"/>
                      </a:endParaRPr>
                    </a:p>
                  </a:txBody>
                  <a:tcPr>
                    <a:lnL w="12700" cap="flat" cmpd="sng" algn="ctr">
                      <a:noFill/>
                      <a:prstDash val="solid"/>
                      <a:round/>
                      <a:headEnd type="none" w="med" len="med"/>
                      <a:tailEnd type="none" w="med" len="med"/>
                    </a:lnL>
                    <a:lnR w="12700" cmpd="sng">
                      <a:noFill/>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747247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mpd="sng">
                      <a:noFill/>
                    </a:lnL>
                    <a:lnR w="12700" cap="flat" cmpd="sng" algn="ctr">
                      <a:solidFill>
                        <a:schemeClr val="accent1">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accent1">
                          <a:lumMod val="20000"/>
                          <a:lumOff val="8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accent1">
                          <a:lumMod val="20000"/>
                          <a:lumOff val="8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5441686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617786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871031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5748681"/>
                  </a:ext>
                </a:extLst>
              </a:tr>
            </a:tbl>
          </a:graphicData>
        </a:graphic>
      </p:graphicFrame>
      <p:graphicFrame>
        <p:nvGraphicFramePr>
          <p:cNvPr id="5" name="表 4">
            <a:extLst>
              <a:ext uri="{FF2B5EF4-FFF2-40B4-BE49-F238E27FC236}">
                <a16:creationId xmlns:a16="http://schemas.microsoft.com/office/drawing/2014/main" id="{FC2D5F6B-B783-7B38-0F88-BB968DBD6F87}"/>
              </a:ext>
            </a:extLst>
          </p:cNvPr>
          <p:cNvGraphicFramePr>
            <a:graphicFrameLocks noGrp="1"/>
          </p:cNvGraphicFramePr>
          <p:nvPr>
            <p:extLst>
              <p:ext uri="{D42A27DB-BD31-4B8C-83A1-F6EECF244321}">
                <p14:modId xmlns:p14="http://schemas.microsoft.com/office/powerpoint/2010/main" val="4252431376"/>
              </p:ext>
            </p:extLst>
          </p:nvPr>
        </p:nvGraphicFramePr>
        <p:xfrm>
          <a:off x="812800" y="1411536"/>
          <a:ext cx="10566396" cy="2100290"/>
        </p:xfrm>
        <a:graphic>
          <a:graphicData uri="http://schemas.openxmlformats.org/drawingml/2006/table">
            <a:tbl>
              <a:tblPr firstRow="1" bandRow="1">
                <a:tableStyleId>{7DF18680-E054-41AD-8BC1-D1AEF772440D}</a:tableStyleId>
              </a:tblPr>
              <a:tblGrid>
                <a:gridCol w="1667300">
                  <a:extLst>
                    <a:ext uri="{9D8B030D-6E8A-4147-A177-3AD203B41FA5}">
                      <a16:colId xmlns:a16="http://schemas.microsoft.com/office/drawing/2014/main" val="2543937408"/>
                    </a:ext>
                  </a:extLst>
                </a:gridCol>
                <a:gridCol w="1112387">
                  <a:extLst>
                    <a:ext uri="{9D8B030D-6E8A-4147-A177-3AD203B41FA5}">
                      <a16:colId xmlns:a16="http://schemas.microsoft.com/office/drawing/2014/main" val="3600147547"/>
                    </a:ext>
                  </a:extLst>
                </a:gridCol>
                <a:gridCol w="1112387">
                  <a:extLst>
                    <a:ext uri="{9D8B030D-6E8A-4147-A177-3AD203B41FA5}">
                      <a16:colId xmlns:a16="http://schemas.microsoft.com/office/drawing/2014/main" val="567234548"/>
                    </a:ext>
                  </a:extLst>
                </a:gridCol>
                <a:gridCol w="1112387">
                  <a:extLst>
                    <a:ext uri="{9D8B030D-6E8A-4147-A177-3AD203B41FA5}">
                      <a16:colId xmlns:a16="http://schemas.microsoft.com/office/drawing/2014/main" val="2589003988"/>
                    </a:ext>
                  </a:extLst>
                </a:gridCol>
                <a:gridCol w="1112387">
                  <a:extLst>
                    <a:ext uri="{9D8B030D-6E8A-4147-A177-3AD203B41FA5}">
                      <a16:colId xmlns:a16="http://schemas.microsoft.com/office/drawing/2014/main" val="3693887142"/>
                    </a:ext>
                  </a:extLst>
                </a:gridCol>
                <a:gridCol w="1112387">
                  <a:extLst>
                    <a:ext uri="{9D8B030D-6E8A-4147-A177-3AD203B41FA5}">
                      <a16:colId xmlns:a16="http://schemas.microsoft.com/office/drawing/2014/main" val="646141133"/>
                    </a:ext>
                  </a:extLst>
                </a:gridCol>
                <a:gridCol w="1112387">
                  <a:extLst>
                    <a:ext uri="{9D8B030D-6E8A-4147-A177-3AD203B41FA5}">
                      <a16:colId xmlns:a16="http://schemas.microsoft.com/office/drawing/2014/main" val="612621857"/>
                    </a:ext>
                  </a:extLst>
                </a:gridCol>
                <a:gridCol w="1112387">
                  <a:extLst>
                    <a:ext uri="{9D8B030D-6E8A-4147-A177-3AD203B41FA5}">
                      <a16:colId xmlns:a16="http://schemas.microsoft.com/office/drawing/2014/main" val="4235507436"/>
                    </a:ext>
                  </a:extLst>
                </a:gridCol>
                <a:gridCol w="1112387">
                  <a:extLst>
                    <a:ext uri="{9D8B030D-6E8A-4147-A177-3AD203B41FA5}">
                      <a16:colId xmlns:a16="http://schemas.microsoft.com/office/drawing/2014/main" val="2175931823"/>
                    </a:ext>
                  </a:extLst>
                </a:gridCol>
              </a:tblGrid>
              <a:tr h="4579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mpd="sng">
                      <a:noFill/>
                    </a:lnL>
                    <a:lnR w="12700" cap="flat" cmpd="sng" algn="ctr">
                      <a:solidFill>
                        <a:schemeClr val="tx2"/>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algn="r"/>
                      <a:r>
                        <a:rPr kumimoji="1" lang="en-US" altLang="ja-JP" sz="2000" b="1" kern="1200" baseline="0" dirty="0">
                          <a:solidFill>
                            <a:schemeClr val="bg1"/>
                          </a:solidFill>
                          <a:latin typeface="游ゴシック" panose="020B0400000000000000" pitchFamily="50" charset="-128"/>
                          <a:ea typeface="游ゴシック" panose="020B0400000000000000" pitchFamily="50" charset="-128"/>
                          <a:cs typeface="+mn-cs"/>
                        </a:rPr>
                        <a:t>XXXX</a:t>
                      </a:r>
                      <a:endParaRPr kumimoji="1" lang="ja-JP" altLang="en-US" sz="2000" b="1" kern="1200" baseline="0" dirty="0">
                        <a:solidFill>
                          <a:schemeClr val="bg1"/>
                        </a:solidFill>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FFFFFF"/>
                        </a:solidFill>
                        <a:effectLst/>
                        <a:uLnTx/>
                        <a:uFillTx/>
                        <a:latin typeface="Arial"/>
                        <a:ea typeface="Noto Sans JP"/>
                        <a:cs typeface="+mn-cs"/>
                      </a:endParaRPr>
                    </a:p>
                  </a:txBody>
                  <a:tcPr>
                    <a:lnL w="12700" cap="flat" cmpd="sng" algn="ctr">
                      <a:solidFill>
                        <a:srgbClr val="003D86"/>
                      </a:solidFill>
                      <a:prstDash val="solid"/>
                      <a:round/>
                      <a:headEnd type="none" w="med" len="med"/>
                      <a:tailEnd type="none" w="med" len="med"/>
                    </a:lnL>
                    <a:lnR w="12700" cap="flat" cmpd="sng" algn="ctr">
                      <a:solidFill>
                        <a:srgbClr val="003D86"/>
                      </a:solidFill>
                      <a:prstDash val="solid"/>
                      <a:round/>
                      <a:headEnd type="none" w="med" len="med"/>
                      <a:tailEnd type="none" w="med" len="med"/>
                    </a:lnR>
                    <a:lnB w="38100" cap="flat" cmpd="sng" algn="ctr">
                      <a:solidFill>
                        <a:srgbClr val="003D86"/>
                      </a:solidFill>
                      <a:prstDash val="solid"/>
                      <a:round/>
                      <a:headEnd type="none" w="med" len="med"/>
                      <a:tailEnd type="none" w="med" len="med"/>
                    </a:lnB>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FFFFFF"/>
                        </a:solidFill>
                        <a:effectLst/>
                        <a:uLnTx/>
                        <a:uFillTx/>
                        <a:latin typeface="Arial"/>
                        <a:ea typeface="Noto Sans JP"/>
                        <a:cs typeface="+mn-cs"/>
                      </a:endParaRPr>
                    </a:p>
                  </a:txBody>
                  <a:tcPr>
                    <a:lnL w="12700" cap="flat" cmpd="sng" algn="ctr">
                      <a:solidFill>
                        <a:srgbClr val="003D86"/>
                      </a:solidFill>
                      <a:prstDash val="solid"/>
                      <a:round/>
                      <a:headEnd type="none" w="med" len="med"/>
                      <a:tailEnd type="none" w="med" len="med"/>
                    </a:lnL>
                    <a:lnR w="12700" cap="flat" cmpd="sng" algn="ctr">
                      <a:solidFill>
                        <a:srgbClr val="003D86"/>
                      </a:solidFill>
                      <a:prstDash val="solid"/>
                      <a:round/>
                      <a:headEnd type="none" w="med" len="med"/>
                      <a:tailEnd type="none" w="med" len="med"/>
                    </a:lnR>
                    <a:lnB w="38100" cap="flat" cmpd="sng" algn="ctr">
                      <a:solidFill>
                        <a:srgbClr val="003D86"/>
                      </a:solidFill>
                      <a:prstDash val="solid"/>
                      <a:round/>
                      <a:headEnd type="none" w="med" len="med"/>
                      <a:tailEnd type="none" w="med" len="med"/>
                    </a:lnB>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FFFFFF"/>
                        </a:solidFill>
                        <a:effectLst/>
                        <a:uLnTx/>
                        <a:uFillTx/>
                        <a:latin typeface="Arial"/>
                        <a:ea typeface="Noto Sans JP"/>
                        <a:cs typeface="+mn-cs"/>
                      </a:endParaRPr>
                    </a:p>
                  </a:txBody>
                  <a:tcPr>
                    <a:lnL w="12700" cap="flat" cmpd="sng" algn="ctr">
                      <a:solidFill>
                        <a:srgbClr val="003D86"/>
                      </a:solidFill>
                      <a:prstDash val="solid"/>
                      <a:round/>
                      <a:headEnd type="none" w="med" len="med"/>
                      <a:tailEnd type="none" w="med" len="med"/>
                    </a:lnL>
                    <a:lnR w="12700" cap="flat" cmpd="sng" algn="ctr">
                      <a:solidFill>
                        <a:srgbClr val="003D86"/>
                      </a:solidFill>
                      <a:prstDash val="solid"/>
                      <a:round/>
                      <a:headEnd type="none" w="med" len="med"/>
                      <a:tailEnd type="none" w="med" len="med"/>
                    </a:lnR>
                    <a:lnB w="38100" cap="flat" cmpd="sng" algn="ctr">
                      <a:solidFill>
                        <a:srgbClr val="003D86"/>
                      </a:solidFill>
                      <a:prstDash val="solid"/>
                      <a:round/>
                      <a:headEnd type="none" w="med" len="med"/>
                      <a:tailEnd type="none" w="med" len="med"/>
                    </a:lnB>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FFFFFF"/>
                        </a:solidFill>
                        <a:effectLst/>
                        <a:uLnTx/>
                        <a:uFillTx/>
                        <a:latin typeface="Arial"/>
                        <a:ea typeface="Noto Sans JP"/>
                        <a:cs typeface="+mn-cs"/>
                      </a:endParaRPr>
                    </a:p>
                  </a:txBody>
                  <a:tcPr>
                    <a:lnL w="12700" cap="flat" cmpd="sng" algn="ctr">
                      <a:solidFill>
                        <a:srgbClr val="003D86"/>
                      </a:solidFill>
                      <a:prstDash val="solid"/>
                      <a:round/>
                      <a:headEnd type="none" w="med" len="med"/>
                      <a:tailEnd type="none" w="med" len="med"/>
                    </a:lnL>
                    <a:lnB w="38100" cap="flat" cmpd="sng" algn="ctr">
                      <a:solidFill>
                        <a:srgbClr val="003D86"/>
                      </a:solidFill>
                      <a:prstDash val="solid"/>
                      <a:round/>
                      <a:headEnd type="none" w="med" len="med"/>
                      <a:tailEnd type="none" w="med" len="med"/>
                    </a:lnB>
                    <a:noFill/>
                  </a:tcPr>
                </a:tc>
                <a:tc hMerge="1">
                  <a:txBody>
                    <a:bodyPr/>
                    <a:lstStyle/>
                    <a:p>
                      <a:endParaRPr dirty="0"/>
                    </a:p>
                  </a:txBody>
                  <a:tcPr anchor="ctr" anchorCtr="1">
                    <a:lnL w="12700" cap="flat" cmpd="sng" algn="ctr">
                      <a:noFill/>
                      <a:prstDash val="solid"/>
                      <a:round/>
                      <a:headEnd type="none" w="med" len="med"/>
                      <a:tailEnd type="none" w="med" len="med"/>
                    </a:lnL>
                    <a:lnR w="12700" cmpd="sng">
                      <a:noFill/>
                    </a:lnR>
                    <a:lnT w="12700" cmpd="sng">
                      <a:noFill/>
                    </a:lnT>
                    <a:lnB w="12700" cap="flat" cmpd="sng" algn="ctr">
                      <a:solidFill>
                        <a:srgbClr val="003D86"/>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FFFFFF"/>
                        </a:solidFill>
                        <a:effectLst/>
                        <a:uLnTx/>
                        <a:uFillTx/>
                        <a:latin typeface="Arial"/>
                        <a:ea typeface="Noto Sans JP"/>
                        <a:cs typeface="+mn-cs"/>
                      </a:endParaRPr>
                    </a:p>
                  </a:txBody>
                  <a:tcPr>
                    <a:lnL w="12700" cap="flat" cmpd="sng" algn="ctr">
                      <a:noFill/>
                      <a:prstDash val="solid"/>
                      <a:round/>
                      <a:headEnd type="none" w="med" len="med"/>
                      <a:tailEnd type="none" w="med" len="med"/>
                    </a:lnL>
                    <a:lnR w="12700" cmpd="sng">
                      <a:noFill/>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FFFFFF"/>
                        </a:solidFill>
                        <a:effectLst/>
                        <a:uLnTx/>
                        <a:uFillTx/>
                        <a:latin typeface="Arial"/>
                        <a:ea typeface="Noto Sans JP"/>
                        <a:cs typeface="+mn-cs"/>
                      </a:endParaRPr>
                    </a:p>
                  </a:txBody>
                  <a:tcPr>
                    <a:lnL w="12700" cap="flat" cmpd="sng" algn="ctr">
                      <a:noFill/>
                      <a:prstDash val="solid"/>
                      <a:round/>
                      <a:headEnd type="none" w="med" len="med"/>
                      <a:tailEnd type="none" w="med" len="med"/>
                    </a:lnL>
                    <a:lnR w="12700" cmpd="sng">
                      <a:noFill/>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747247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mpd="sng">
                      <a:noFill/>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41686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617786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871031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5748681"/>
                  </a:ext>
                </a:extLst>
              </a:tr>
            </a:tbl>
          </a:graphicData>
        </a:graphic>
      </p:graphicFrame>
    </p:spTree>
    <p:extLst>
      <p:ext uri="{BB962C8B-B14F-4D97-AF65-F5344CB8AC3E}">
        <p14:creationId xmlns:p14="http://schemas.microsoft.com/office/powerpoint/2010/main" val="3516920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2F2B60D-FEA6-E54B-6842-5A7AEE336E04}"/>
              </a:ext>
            </a:extLst>
          </p:cNvPr>
          <p:cNvSpPr>
            <a:spLocks noGrp="1"/>
          </p:cNvSpPr>
          <p:nvPr>
            <p:ph type="title"/>
          </p:nvPr>
        </p:nvSpPr>
        <p:spPr/>
        <p:txBody>
          <a:bodyPr/>
          <a:lstStyle/>
          <a:p>
            <a:r>
              <a:rPr lang="ja-JP" altLang="en-US" dirty="0">
                <a:solidFill>
                  <a:schemeClr val="tx1"/>
                </a:solidFill>
              </a:rPr>
              <a:t>表</a:t>
            </a:r>
            <a:r>
              <a:rPr lang="en-US" altLang="ja-JP" dirty="0">
                <a:solidFill>
                  <a:schemeClr val="tx1"/>
                </a:solidFill>
              </a:rPr>
              <a:t>02</a:t>
            </a:r>
            <a:endParaRPr kumimoji="1" lang="ja-JP" altLang="en-US" dirty="0"/>
          </a:p>
        </p:txBody>
      </p:sp>
      <p:graphicFrame>
        <p:nvGraphicFramePr>
          <p:cNvPr id="4" name="表 3">
            <a:extLst>
              <a:ext uri="{FF2B5EF4-FFF2-40B4-BE49-F238E27FC236}">
                <a16:creationId xmlns:a16="http://schemas.microsoft.com/office/drawing/2014/main" id="{43F37E24-360F-0969-6E56-68B7E454AD25}"/>
              </a:ext>
            </a:extLst>
          </p:cNvPr>
          <p:cNvGraphicFramePr>
            <a:graphicFrameLocks noGrp="1"/>
          </p:cNvGraphicFramePr>
          <p:nvPr>
            <p:extLst>
              <p:ext uri="{D42A27DB-BD31-4B8C-83A1-F6EECF244321}">
                <p14:modId xmlns:p14="http://schemas.microsoft.com/office/powerpoint/2010/main" val="617982578"/>
              </p:ext>
            </p:extLst>
          </p:nvPr>
        </p:nvGraphicFramePr>
        <p:xfrm>
          <a:off x="812801" y="1700808"/>
          <a:ext cx="10566403" cy="1642360"/>
        </p:xfrm>
        <a:graphic>
          <a:graphicData uri="http://schemas.openxmlformats.org/drawingml/2006/table">
            <a:tbl>
              <a:tblPr firstRow="1" bandRow="1">
                <a:tableStyleId>{7DF18680-E054-41AD-8BC1-D1AEF772440D}</a:tableStyleId>
              </a:tblPr>
              <a:tblGrid>
                <a:gridCol w="1667299">
                  <a:extLst>
                    <a:ext uri="{9D8B030D-6E8A-4147-A177-3AD203B41FA5}">
                      <a16:colId xmlns:a16="http://schemas.microsoft.com/office/drawing/2014/main" val="2543937408"/>
                    </a:ext>
                  </a:extLst>
                </a:gridCol>
                <a:gridCol w="1112388">
                  <a:extLst>
                    <a:ext uri="{9D8B030D-6E8A-4147-A177-3AD203B41FA5}">
                      <a16:colId xmlns:a16="http://schemas.microsoft.com/office/drawing/2014/main" val="3600147547"/>
                    </a:ext>
                  </a:extLst>
                </a:gridCol>
                <a:gridCol w="1112388">
                  <a:extLst>
                    <a:ext uri="{9D8B030D-6E8A-4147-A177-3AD203B41FA5}">
                      <a16:colId xmlns:a16="http://schemas.microsoft.com/office/drawing/2014/main" val="567234548"/>
                    </a:ext>
                  </a:extLst>
                </a:gridCol>
                <a:gridCol w="1112388">
                  <a:extLst>
                    <a:ext uri="{9D8B030D-6E8A-4147-A177-3AD203B41FA5}">
                      <a16:colId xmlns:a16="http://schemas.microsoft.com/office/drawing/2014/main" val="2589003988"/>
                    </a:ext>
                  </a:extLst>
                </a:gridCol>
                <a:gridCol w="1112388">
                  <a:extLst>
                    <a:ext uri="{9D8B030D-6E8A-4147-A177-3AD203B41FA5}">
                      <a16:colId xmlns:a16="http://schemas.microsoft.com/office/drawing/2014/main" val="3693887142"/>
                    </a:ext>
                  </a:extLst>
                </a:gridCol>
                <a:gridCol w="1112388">
                  <a:extLst>
                    <a:ext uri="{9D8B030D-6E8A-4147-A177-3AD203B41FA5}">
                      <a16:colId xmlns:a16="http://schemas.microsoft.com/office/drawing/2014/main" val="646141133"/>
                    </a:ext>
                  </a:extLst>
                </a:gridCol>
                <a:gridCol w="1112388">
                  <a:extLst>
                    <a:ext uri="{9D8B030D-6E8A-4147-A177-3AD203B41FA5}">
                      <a16:colId xmlns:a16="http://schemas.microsoft.com/office/drawing/2014/main" val="612621857"/>
                    </a:ext>
                  </a:extLst>
                </a:gridCol>
                <a:gridCol w="1112388">
                  <a:extLst>
                    <a:ext uri="{9D8B030D-6E8A-4147-A177-3AD203B41FA5}">
                      <a16:colId xmlns:a16="http://schemas.microsoft.com/office/drawing/2014/main" val="4235507436"/>
                    </a:ext>
                  </a:extLst>
                </a:gridCol>
                <a:gridCol w="1112388">
                  <a:extLst>
                    <a:ext uri="{9D8B030D-6E8A-4147-A177-3AD203B41FA5}">
                      <a16:colId xmlns:a16="http://schemas.microsoft.com/office/drawing/2014/main" val="217593182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p>
                  </a:txBody>
                  <a:tcPr anchor="ctr" anchorCtr="1">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4168697"/>
                  </a:ext>
                </a:extLst>
              </a:tr>
              <a:tr h="370840">
                <a:tc rowSpan="3">
                  <a:txBody>
                    <a:bodyPr/>
                    <a:lstStyle/>
                    <a:p>
                      <a:pPr algn="ctr"/>
                      <a:r>
                        <a:rPr kumimoji="1" lang="en-US" altLang="ja-JP" sz="1600" b="0" baseline="0" dirty="0">
                          <a:solidFill>
                            <a:schemeClr val="bg1"/>
                          </a:solidFill>
                          <a:latin typeface="游ゴシック" panose="020B0400000000000000" pitchFamily="50" charset="-128"/>
                          <a:ea typeface="游ゴシック" panose="020B0400000000000000" pitchFamily="50" charset="-128"/>
                        </a:rPr>
                        <a:t>XXXX</a:t>
                      </a:r>
                      <a:endParaRPr kumimoji="1" lang="ja-JP" altLang="en-US" sz="1600" b="0" baseline="0" dirty="0">
                        <a:solidFill>
                          <a:schemeClr val="bg1"/>
                        </a:solidFill>
                        <a:latin typeface="游ゴシック" panose="020B0400000000000000" pitchFamily="50" charset="-128"/>
                        <a:ea typeface="游ゴシック" panose="020B0400000000000000" pitchFamily="50" charset="-128"/>
                      </a:endParaRPr>
                    </a:p>
                  </a:txBody>
                  <a:tcPr marL="144000" marR="144000" marT="108000" marB="72000" anchor="ctr" anchorCtr="1">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6177866"/>
                  </a:ext>
                </a:extLst>
              </a:tr>
              <a:tr h="370840">
                <a:tc vMerge="1">
                  <a:txBody>
                    <a:bodyPr/>
                    <a:lstStyle/>
                    <a:p>
                      <a:endParaRPr/>
                    </a:p>
                  </a:txBody>
                  <a:tcPr marL="144000" marR="144000" marT="108000" marB="72000">
                    <a:lnL w="12700" cmpd="sng">
                      <a:noFill/>
                    </a:lnL>
                    <a:lnR w="12700" cap="flat" cmpd="sng" algn="ctr">
                      <a:solidFill>
                        <a:srgbClr val="003D8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003D86"/>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8710317"/>
                  </a:ext>
                </a:extLst>
              </a:tr>
              <a:tr h="370840">
                <a:tc vMerge="1">
                  <a:txBody>
                    <a:bodyPr/>
                    <a:lstStyle/>
                    <a:p>
                      <a:endParaRPr dirty="0"/>
                    </a:p>
                  </a:txBody>
                  <a:tcPr marL="144000" marR="144000" marT="108000" marB="72000">
                    <a:lnL w="12700" cmpd="sng">
                      <a:noFill/>
                    </a:lnL>
                    <a:lnR w="12700" cap="flat" cmpd="sng" algn="ctr">
                      <a:solidFill>
                        <a:srgbClr val="003D86"/>
                      </a:solidFill>
                      <a:prstDash val="solid"/>
                      <a:round/>
                      <a:headEnd type="none" w="med" len="med"/>
                      <a:tailEnd type="none" w="med" len="med"/>
                    </a:lnR>
                    <a:lnT w="12700" cap="flat" cmpd="sng" algn="ctr">
                      <a:solidFill>
                        <a:srgbClr val="003D86"/>
                      </a:solidFill>
                      <a:prstDash val="solid"/>
                      <a:round/>
                      <a:headEnd type="none" w="med" len="med"/>
                      <a:tailEnd type="none" w="med" len="med"/>
                    </a:lnT>
                    <a:lnB w="12700" cap="flat" cmpd="sng" algn="ctr">
                      <a:solidFill>
                        <a:srgbClr val="003D86"/>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5748681"/>
                  </a:ext>
                </a:extLst>
              </a:tr>
            </a:tbl>
          </a:graphicData>
        </a:graphic>
      </p:graphicFrame>
      <p:graphicFrame>
        <p:nvGraphicFramePr>
          <p:cNvPr id="5" name="表 4">
            <a:extLst>
              <a:ext uri="{FF2B5EF4-FFF2-40B4-BE49-F238E27FC236}">
                <a16:creationId xmlns:a16="http://schemas.microsoft.com/office/drawing/2014/main" id="{E712BD2B-C996-9A5C-D9FD-9DB28214AB7E}"/>
              </a:ext>
            </a:extLst>
          </p:cNvPr>
          <p:cNvGraphicFramePr>
            <a:graphicFrameLocks noGrp="1"/>
          </p:cNvGraphicFramePr>
          <p:nvPr>
            <p:extLst>
              <p:ext uri="{D42A27DB-BD31-4B8C-83A1-F6EECF244321}">
                <p14:modId xmlns:p14="http://schemas.microsoft.com/office/powerpoint/2010/main" val="3087523943"/>
              </p:ext>
            </p:extLst>
          </p:nvPr>
        </p:nvGraphicFramePr>
        <p:xfrm>
          <a:off x="812801" y="3897496"/>
          <a:ext cx="10566403" cy="1642360"/>
        </p:xfrm>
        <a:graphic>
          <a:graphicData uri="http://schemas.openxmlformats.org/drawingml/2006/table">
            <a:tbl>
              <a:tblPr firstRow="1" bandRow="1">
                <a:tableStyleId>{7DF18680-E054-41AD-8BC1-D1AEF772440D}</a:tableStyleId>
              </a:tblPr>
              <a:tblGrid>
                <a:gridCol w="1667299">
                  <a:extLst>
                    <a:ext uri="{9D8B030D-6E8A-4147-A177-3AD203B41FA5}">
                      <a16:colId xmlns:a16="http://schemas.microsoft.com/office/drawing/2014/main" val="2543937408"/>
                    </a:ext>
                  </a:extLst>
                </a:gridCol>
                <a:gridCol w="1112388">
                  <a:extLst>
                    <a:ext uri="{9D8B030D-6E8A-4147-A177-3AD203B41FA5}">
                      <a16:colId xmlns:a16="http://schemas.microsoft.com/office/drawing/2014/main" val="3600147547"/>
                    </a:ext>
                  </a:extLst>
                </a:gridCol>
                <a:gridCol w="1112388">
                  <a:extLst>
                    <a:ext uri="{9D8B030D-6E8A-4147-A177-3AD203B41FA5}">
                      <a16:colId xmlns:a16="http://schemas.microsoft.com/office/drawing/2014/main" val="567234548"/>
                    </a:ext>
                  </a:extLst>
                </a:gridCol>
                <a:gridCol w="1112388">
                  <a:extLst>
                    <a:ext uri="{9D8B030D-6E8A-4147-A177-3AD203B41FA5}">
                      <a16:colId xmlns:a16="http://schemas.microsoft.com/office/drawing/2014/main" val="2589003988"/>
                    </a:ext>
                  </a:extLst>
                </a:gridCol>
                <a:gridCol w="1112388">
                  <a:extLst>
                    <a:ext uri="{9D8B030D-6E8A-4147-A177-3AD203B41FA5}">
                      <a16:colId xmlns:a16="http://schemas.microsoft.com/office/drawing/2014/main" val="3693887142"/>
                    </a:ext>
                  </a:extLst>
                </a:gridCol>
                <a:gridCol w="1112388">
                  <a:extLst>
                    <a:ext uri="{9D8B030D-6E8A-4147-A177-3AD203B41FA5}">
                      <a16:colId xmlns:a16="http://schemas.microsoft.com/office/drawing/2014/main" val="646141133"/>
                    </a:ext>
                  </a:extLst>
                </a:gridCol>
                <a:gridCol w="1112388">
                  <a:extLst>
                    <a:ext uri="{9D8B030D-6E8A-4147-A177-3AD203B41FA5}">
                      <a16:colId xmlns:a16="http://schemas.microsoft.com/office/drawing/2014/main" val="612621857"/>
                    </a:ext>
                  </a:extLst>
                </a:gridCol>
                <a:gridCol w="1112388">
                  <a:extLst>
                    <a:ext uri="{9D8B030D-6E8A-4147-A177-3AD203B41FA5}">
                      <a16:colId xmlns:a16="http://schemas.microsoft.com/office/drawing/2014/main" val="4235507436"/>
                    </a:ext>
                  </a:extLst>
                </a:gridCol>
                <a:gridCol w="1112388">
                  <a:extLst>
                    <a:ext uri="{9D8B030D-6E8A-4147-A177-3AD203B41FA5}">
                      <a16:colId xmlns:a16="http://schemas.microsoft.com/office/drawing/2014/main" val="217593182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p>
                  </a:txBody>
                  <a:tcPr anchor="ctr" anchorCtr="1">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544168697"/>
                  </a:ext>
                </a:extLst>
              </a:tr>
              <a:tr h="370840">
                <a:tc rowSpan="3">
                  <a:txBody>
                    <a:bodyPr/>
                    <a:lstStyle/>
                    <a:p>
                      <a:pPr algn="ctr"/>
                      <a:r>
                        <a:rPr kumimoji="1" lang="en-US" altLang="ja-JP" sz="1600" b="0" baseline="0" dirty="0">
                          <a:solidFill>
                            <a:schemeClr val="tx1"/>
                          </a:solidFill>
                          <a:latin typeface="游ゴシック" panose="020B0400000000000000" pitchFamily="50" charset="-128"/>
                          <a:ea typeface="游ゴシック" panose="020B0400000000000000" pitchFamily="50" charset="-128"/>
                        </a:rPr>
                        <a:t>XXXX</a:t>
                      </a:r>
                      <a:endParaRPr kumimoji="1" lang="ja-JP" altLang="en-US" sz="1600" b="0" baseline="0" dirty="0">
                        <a:solidFill>
                          <a:schemeClr val="tx1"/>
                        </a:solidFill>
                        <a:latin typeface="游ゴシック" panose="020B0400000000000000" pitchFamily="50" charset="-128"/>
                        <a:ea typeface="游ゴシック" panose="020B0400000000000000" pitchFamily="50" charset="-128"/>
                      </a:endParaRPr>
                    </a:p>
                  </a:txBody>
                  <a:tcPr marL="144000" marR="144000" marT="108000" marB="72000" anchor="ctr" anchorCtr="1">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6177866"/>
                  </a:ext>
                </a:extLst>
              </a:tr>
              <a:tr h="370840">
                <a:tc vMerge="1">
                  <a:txBody>
                    <a:bodyPr/>
                    <a:lstStyle/>
                    <a:p>
                      <a:endParaRPr/>
                    </a:p>
                  </a:txBody>
                  <a:tcPr marL="144000" marR="144000" marT="108000" marB="72000">
                    <a:lnL w="12700" cmpd="sng">
                      <a:noFill/>
                    </a:lnL>
                    <a:lnR w="12700" cap="flat" cmpd="sng" algn="ctr">
                      <a:solidFill>
                        <a:srgbClr val="003D86"/>
                      </a:solidFill>
                      <a:prstDash val="solid"/>
                      <a:round/>
                      <a:headEnd type="none" w="med" len="med"/>
                      <a:tailEnd type="none" w="med" len="med"/>
                    </a:lnR>
                    <a:lnT w="12700" cap="flat" cmpd="sng" algn="ctr">
                      <a:solidFill>
                        <a:srgbClr val="003D86"/>
                      </a:solidFill>
                      <a:prstDash val="solid"/>
                      <a:round/>
                      <a:headEnd type="none" w="med" len="med"/>
                      <a:tailEnd type="none" w="med" len="med"/>
                    </a:lnT>
                    <a:lnB w="12700" cap="flat" cmpd="sng" algn="ctr">
                      <a:solidFill>
                        <a:srgbClr val="003D86"/>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8710317"/>
                  </a:ext>
                </a:extLst>
              </a:tr>
              <a:tr h="370840">
                <a:tc vMerge="1">
                  <a:txBody>
                    <a:bodyPr/>
                    <a:lstStyle/>
                    <a:p>
                      <a:endParaRPr dirty="0"/>
                    </a:p>
                  </a:txBody>
                  <a:tcPr marL="144000" marR="144000" marT="108000" marB="72000">
                    <a:lnL w="12700" cmpd="sng">
                      <a:noFill/>
                    </a:lnL>
                    <a:lnR w="12700" cap="flat" cmpd="sng" algn="ctr">
                      <a:solidFill>
                        <a:srgbClr val="003D86"/>
                      </a:solidFill>
                      <a:prstDash val="solid"/>
                      <a:round/>
                      <a:headEnd type="none" w="med" len="med"/>
                      <a:tailEnd type="none" w="med" len="med"/>
                    </a:lnR>
                    <a:lnT w="12700" cap="flat" cmpd="sng" algn="ctr">
                      <a:solidFill>
                        <a:srgbClr val="003D86"/>
                      </a:solidFill>
                      <a:prstDash val="solid"/>
                      <a:round/>
                      <a:headEnd type="none" w="med" len="med"/>
                      <a:tailEnd type="none" w="med" len="med"/>
                    </a:lnT>
                    <a:lnB w="12700" cap="flat" cmpd="sng" algn="ctr">
                      <a:solidFill>
                        <a:srgbClr val="003D86"/>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5748681"/>
                  </a:ext>
                </a:extLst>
              </a:tr>
            </a:tbl>
          </a:graphicData>
        </a:graphic>
      </p:graphicFrame>
    </p:spTree>
    <p:extLst>
      <p:ext uri="{BB962C8B-B14F-4D97-AF65-F5344CB8AC3E}">
        <p14:creationId xmlns:p14="http://schemas.microsoft.com/office/powerpoint/2010/main" val="2374270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C936DA4-F05D-5CF0-E3F6-306DEA1B3D4F}"/>
              </a:ext>
            </a:extLst>
          </p:cNvPr>
          <p:cNvSpPr>
            <a:spLocks noGrp="1"/>
          </p:cNvSpPr>
          <p:nvPr>
            <p:ph type="title"/>
          </p:nvPr>
        </p:nvSpPr>
        <p:spPr/>
        <p:txBody>
          <a:bodyPr/>
          <a:lstStyle/>
          <a:p>
            <a:r>
              <a:rPr lang="ja-JP" altLang="en-US" dirty="0">
                <a:latin typeface="游ゴシック" panose="020B0400000000000000" pitchFamily="50" charset="-128"/>
                <a:ea typeface="游ゴシック" panose="020B0400000000000000" pitchFamily="50" charset="-128"/>
              </a:rPr>
              <a:t>表</a:t>
            </a:r>
            <a:r>
              <a:rPr lang="en-US" altLang="ja-JP" dirty="0">
                <a:latin typeface="游ゴシック" panose="020B0400000000000000" pitchFamily="50" charset="-128"/>
                <a:ea typeface="游ゴシック" panose="020B0400000000000000" pitchFamily="50" charset="-128"/>
              </a:rPr>
              <a:t>03</a:t>
            </a:r>
            <a:endParaRPr kumimoji="1" lang="ja-JP" altLang="en-US" dirty="0"/>
          </a:p>
        </p:txBody>
      </p:sp>
      <p:graphicFrame>
        <p:nvGraphicFramePr>
          <p:cNvPr id="4" name="表 3">
            <a:extLst>
              <a:ext uri="{FF2B5EF4-FFF2-40B4-BE49-F238E27FC236}">
                <a16:creationId xmlns:a16="http://schemas.microsoft.com/office/drawing/2014/main" id="{C6087A3D-EBE8-5E18-C9AF-FA20BCE26637}"/>
              </a:ext>
            </a:extLst>
          </p:cNvPr>
          <p:cNvGraphicFramePr>
            <a:graphicFrameLocks noGrp="1"/>
          </p:cNvGraphicFramePr>
          <p:nvPr>
            <p:extLst>
              <p:ext uri="{D42A27DB-BD31-4B8C-83A1-F6EECF244321}">
                <p14:modId xmlns:p14="http://schemas.microsoft.com/office/powerpoint/2010/main" val="1725581349"/>
              </p:ext>
            </p:extLst>
          </p:nvPr>
        </p:nvGraphicFramePr>
        <p:xfrm>
          <a:off x="812801" y="1412776"/>
          <a:ext cx="10566403" cy="2066200"/>
        </p:xfrm>
        <a:graphic>
          <a:graphicData uri="http://schemas.openxmlformats.org/drawingml/2006/table">
            <a:tbl>
              <a:tblPr firstRow="1" bandRow="1">
                <a:tableStyleId>{7DF18680-E054-41AD-8BC1-D1AEF772440D}</a:tableStyleId>
              </a:tblPr>
              <a:tblGrid>
                <a:gridCol w="1667299">
                  <a:extLst>
                    <a:ext uri="{9D8B030D-6E8A-4147-A177-3AD203B41FA5}">
                      <a16:colId xmlns:a16="http://schemas.microsoft.com/office/drawing/2014/main" val="2543937408"/>
                    </a:ext>
                  </a:extLst>
                </a:gridCol>
                <a:gridCol w="1112388">
                  <a:extLst>
                    <a:ext uri="{9D8B030D-6E8A-4147-A177-3AD203B41FA5}">
                      <a16:colId xmlns:a16="http://schemas.microsoft.com/office/drawing/2014/main" val="3600147547"/>
                    </a:ext>
                  </a:extLst>
                </a:gridCol>
                <a:gridCol w="1112388">
                  <a:extLst>
                    <a:ext uri="{9D8B030D-6E8A-4147-A177-3AD203B41FA5}">
                      <a16:colId xmlns:a16="http://schemas.microsoft.com/office/drawing/2014/main" val="567234548"/>
                    </a:ext>
                  </a:extLst>
                </a:gridCol>
                <a:gridCol w="1112388">
                  <a:extLst>
                    <a:ext uri="{9D8B030D-6E8A-4147-A177-3AD203B41FA5}">
                      <a16:colId xmlns:a16="http://schemas.microsoft.com/office/drawing/2014/main" val="2589003988"/>
                    </a:ext>
                  </a:extLst>
                </a:gridCol>
                <a:gridCol w="1112388">
                  <a:extLst>
                    <a:ext uri="{9D8B030D-6E8A-4147-A177-3AD203B41FA5}">
                      <a16:colId xmlns:a16="http://schemas.microsoft.com/office/drawing/2014/main" val="3693887142"/>
                    </a:ext>
                  </a:extLst>
                </a:gridCol>
                <a:gridCol w="1112388">
                  <a:extLst>
                    <a:ext uri="{9D8B030D-6E8A-4147-A177-3AD203B41FA5}">
                      <a16:colId xmlns:a16="http://schemas.microsoft.com/office/drawing/2014/main" val="646141133"/>
                    </a:ext>
                  </a:extLst>
                </a:gridCol>
                <a:gridCol w="1112388">
                  <a:extLst>
                    <a:ext uri="{9D8B030D-6E8A-4147-A177-3AD203B41FA5}">
                      <a16:colId xmlns:a16="http://schemas.microsoft.com/office/drawing/2014/main" val="612621857"/>
                    </a:ext>
                  </a:extLst>
                </a:gridCol>
                <a:gridCol w="1112388">
                  <a:extLst>
                    <a:ext uri="{9D8B030D-6E8A-4147-A177-3AD203B41FA5}">
                      <a16:colId xmlns:a16="http://schemas.microsoft.com/office/drawing/2014/main" val="4235507436"/>
                    </a:ext>
                  </a:extLst>
                </a:gridCol>
                <a:gridCol w="1112388">
                  <a:extLst>
                    <a:ext uri="{9D8B030D-6E8A-4147-A177-3AD203B41FA5}">
                      <a16:colId xmlns:a16="http://schemas.microsoft.com/office/drawing/2014/main" val="217593182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mpd="sng">
                      <a:noFill/>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accent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5441686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mpd="sng">
                      <a:noFill/>
                    </a:lnL>
                    <a:lnR w="127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617786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871031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844116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159739"/>
                  </a:ext>
                </a:extLst>
              </a:tr>
            </a:tbl>
          </a:graphicData>
        </a:graphic>
      </p:graphicFrame>
      <p:graphicFrame>
        <p:nvGraphicFramePr>
          <p:cNvPr id="5" name="表 4">
            <a:extLst>
              <a:ext uri="{FF2B5EF4-FFF2-40B4-BE49-F238E27FC236}">
                <a16:creationId xmlns:a16="http://schemas.microsoft.com/office/drawing/2014/main" id="{2933CC60-82C1-4424-97EB-3FB4B0FEE68C}"/>
              </a:ext>
            </a:extLst>
          </p:cNvPr>
          <p:cNvGraphicFramePr>
            <a:graphicFrameLocks noGrp="1"/>
          </p:cNvGraphicFramePr>
          <p:nvPr>
            <p:extLst>
              <p:ext uri="{D42A27DB-BD31-4B8C-83A1-F6EECF244321}">
                <p14:modId xmlns:p14="http://schemas.microsoft.com/office/powerpoint/2010/main" val="1463636933"/>
              </p:ext>
            </p:extLst>
          </p:nvPr>
        </p:nvGraphicFramePr>
        <p:xfrm>
          <a:off x="812797" y="3885229"/>
          <a:ext cx="10566403" cy="2108640"/>
        </p:xfrm>
        <a:graphic>
          <a:graphicData uri="http://schemas.openxmlformats.org/drawingml/2006/table">
            <a:tbl>
              <a:tblPr firstRow="1" bandRow="1">
                <a:tableStyleId>{7DF18680-E054-41AD-8BC1-D1AEF772440D}</a:tableStyleId>
              </a:tblPr>
              <a:tblGrid>
                <a:gridCol w="1667299">
                  <a:extLst>
                    <a:ext uri="{9D8B030D-6E8A-4147-A177-3AD203B41FA5}">
                      <a16:colId xmlns:a16="http://schemas.microsoft.com/office/drawing/2014/main" val="2543937408"/>
                    </a:ext>
                  </a:extLst>
                </a:gridCol>
                <a:gridCol w="1112388">
                  <a:extLst>
                    <a:ext uri="{9D8B030D-6E8A-4147-A177-3AD203B41FA5}">
                      <a16:colId xmlns:a16="http://schemas.microsoft.com/office/drawing/2014/main" val="3600147547"/>
                    </a:ext>
                  </a:extLst>
                </a:gridCol>
                <a:gridCol w="1112388">
                  <a:extLst>
                    <a:ext uri="{9D8B030D-6E8A-4147-A177-3AD203B41FA5}">
                      <a16:colId xmlns:a16="http://schemas.microsoft.com/office/drawing/2014/main" val="567234548"/>
                    </a:ext>
                  </a:extLst>
                </a:gridCol>
                <a:gridCol w="1112388">
                  <a:extLst>
                    <a:ext uri="{9D8B030D-6E8A-4147-A177-3AD203B41FA5}">
                      <a16:colId xmlns:a16="http://schemas.microsoft.com/office/drawing/2014/main" val="2589003988"/>
                    </a:ext>
                  </a:extLst>
                </a:gridCol>
                <a:gridCol w="1112388">
                  <a:extLst>
                    <a:ext uri="{9D8B030D-6E8A-4147-A177-3AD203B41FA5}">
                      <a16:colId xmlns:a16="http://schemas.microsoft.com/office/drawing/2014/main" val="3693887142"/>
                    </a:ext>
                  </a:extLst>
                </a:gridCol>
                <a:gridCol w="1112388">
                  <a:extLst>
                    <a:ext uri="{9D8B030D-6E8A-4147-A177-3AD203B41FA5}">
                      <a16:colId xmlns:a16="http://schemas.microsoft.com/office/drawing/2014/main" val="646141133"/>
                    </a:ext>
                  </a:extLst>
                </a:gridCol>
                <a:gridCol w="1112388">
                  <a:extLst>
                    <a:ext uri="{9D8B030D-6E8A-4147-A177-3AD203B41FA5}">
                      <a16:colId xmlns:a16="http://schemas.microsoft.com/office/drawing/2014/main" val="612621857"/>
                    </a:ext>
                  </a:extLst>
                </a:gridCol>
                <a:gridCol w="1112388">
                  <a:extLst>
                    <a:ext uri="{9D8B030D-6E8A-4147-A177-3AD203B41FA5}">
                      <a16:colId xmlns:a16="http://schemas.microsoft.com/office/drawing/2014/main" val="4235507436"/>
                    </a:ext>
                  </a:extLst>
                </a:gridCol>
                <a:gridCol w="1112388">
                  <a:extLst>
                    <a:ext uri="{9D8B030D-6E8A-4147-A177-3AD203B41FA5}">
                      <a16:colId xmlns:a16="http://schemas.microsoft.com/office/drawing/2014/main" val="2175931823"/>
                    </a:ext>
                  </a:extLst>
                </a:gridCol>
              </a:tblGrid>
              <a:tr h="413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66666"/>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66666"/>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66666"/>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66666"/>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66666"/>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66666"/>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66666"/>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66666"/>
                    </a:solidFill>
                  </a:tcPr>
                </a:tc>
                <a:extLst>
                  <a:ext uri="{0D108BD9-81ED-4DB2-BD59-A6C34878D82A}">
                    <a16:rowId xmlns:a16="http://schemas.microsoft.com/office/drawing/2014/main" val="1544168697"/>
                  </a:ext>
                </a:extLst>
              </a:tr>
              <a:tr h="413280">
                <a:tc>
                  <a:txBody>
                    <a:bodyPr/>
                    <a:lstStyle/>
                    <a:p>
                      <a:pPr algn="ctr"/>
                      <a:r>
                        <a:rPr kumimoji="1" lang="en-US" altLang="ja-JP" sz="1600" b="0" baseline="0" dirty="0">
                          <a:solidFill>
                            <a:schemeClr val="bg1"/>
                          </a:solidFill>
                          <a:latin typeface="游ゴシック" panose="020B0400000000000000" pitchFamily="50" charset="-128"/>
                          <a:ea typeface="游ゴシック" panose="020B0400000000000000" pitchFamily="50" charset="-128"/>
                        </a:rPr>
                        <a:t>XXXX</a:t>
                      </a:r>
                      <a:endParaRPr kumimoji="1" lang="ja-JP" altLang="en-US" sz="1600" b="0" baseline="0" dirty="0">
                        <a:solidFill>
                          <a:schemeClr val="bg1"/>
                        </a:solidFill>
                        <a:latin typeface="游ゴシック" panose="020B0400000000000000" pitchFamily="50" charset="-128"/>
                        <a:ea typeface="游ゴシック" panose="020B0400000000000000" pitchFamily="50" charset="-128"/>
                      </a:endParaRPr>
                    </a:p>
                  </a:txBody>
                  <a:tcPr marL="144000" marR="144000" marT="108000" marB="72000">
                    <a:lnL w="12700" cmpd="sng">
                      <a:noFill/>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no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6177866"/>
                  </a:ext>
                </a:extLst>
              </a:tr>
              <a:tr h="413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baseline="0" dirty="0">
                          <a:solidFill>
                            <a:schemeClr val="bg1"/>
                          </a:solidFill>
                          <a:latin typeface="游ゴシック" panose="020B0400000000000000" pitchFamily="50" charset="-128"/>
                          <a:ea typeface="游ゴシック" panose="020B0400000000000000" pitchFamily="50" charset="-128"/>
                        </a:rPr>
                        <a:t>XXXX</a:t>
                      </a:r>
                      <a:endParaRPr kumimoji="1" lang="ja-JP" altLang="en-US" sz="1600" b="0" baseline="0" dirty="0">
                        <a:solidFill>
                          <a:schemeClr val="bg1"/>
                        </a:solidFill>
                        <a:latin typeface="游ゴシック" panose="020B0400000000000000" pitchFamily="50" charset="-128"/>
                        <a:ea typeface="游ゴシック" panose="020B0400000000000000" pitchFamily="50" charset="-128"/>
                      </a:endParaRPr>
                    </a:p>
                  </a:txBody>
                  <a:tcPr marL="144000" marR="144000" marT="108000" marB="72000">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no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8710317"/>
                  </a:ext>
                </a:extLst>
              </a:tr>
              <a:tr h="413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baseline="0" dirty="0">
                          <a:solidFill>
                            <a:schemeClr val="bg1"/>
                          </a:solidFill>
                          <a:latin typeface="游ゴシック" panose="020B0400000000000000" pitchFamily="50" charset="-128"/>
                          <a:ea typeface="游ゴシック" panose="020B0400000000000000" pitchFamily="50" charset="-128"/>
                        </a:rPr>
                        <a:t>XXXX</a:t>
                      </a:r>
                      <a:endParaRPr kumimoji="1" lang="ja-JP" altLang="en-US" sz="1600" b="0" baseline="0" dirty="0">
                        <a:solidFill>
                          <a:schemeClr val="bg1"/>
                        </a:solidFill>
                        <a:latin typeface="游ゴシック" panose="020B0400000000000000" pitchFamily="50" charset="-128"/>
                        <a:ea typeface="游ゴシック" panose="020B0400000000000000" pitchFamily="50" charset="-128"/>
                      </a:endParaRPr>
                    </a:p>
                  </a:txBody>
                  <a:tcPr marL="144000" marR="144000" marT="108000" marB="72000">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no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8100157"/>
                  </a:ext>
                </a:extLst>
              </a:tr>
              <a:tr h="413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baseline="0" dirty="0">
                          <a:solidFill>
                            <a:schemeClr val="bg1"/>
                          </a:solidFill>
                          <a:latin typeface="游ゴシック" panose="020B0400000000000000" pitchFamily="50" charset="-128"/>
                          <a:ea typeface="游ゴシック" panose="020B0400000000000000" pitchFamily="50" charset="-128"/>
                        </a:rPr>
                        <a:t>XXXX</a:t>
                      </a:r>
                      <a:endParaRPr kumimoji="1" lang="ja-JP" altLang="en-US" sz="1600" b="0" baseline="0" dirty="0">
                        <a:solidFill>
                          <a:schemeClr val="bg1"/>
                        </a:solidFill>
                        <a:latin typeface="游ゴシック" panose="020B0400000000000000" pitchFamily="50" charset="-128"/>
                        <a:ea typeface="游ゴシック" panose="020B0400000000000000" pitchFamily="50" charset="-128"/>
                      </a:endParaRPr>
                    </a:p>
                  </a:txBody>
                  <a:tcPr marL="144000" marR="144000" marT="108000" marB="72000">
                    <a:lnL w="12700" cmpd="sng">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no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4960209"/>
                  </a:ext>
                </a:extLst>
              </a:tr>
            </a:tbl>
          </a:graphicData>
        </a:graphic>
      </p:graphicFrame>
    </p:spTree>
    <p:extLst>
      <p:ext uri="{BB962C8B-B14F-4D97-AF65-F5344CB8AC3E}">
        <p14:creationId xmlns:p14="http://schemas.microsoft.com/office/powerpoint/2010/main" val="1049973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9DF62B8-1793-B747-1242-4E80D86F5408}"/>
              </a:ext>
            </a:extLst>
          </p:cNvPr>
          <p:cNvSpPr>
            <a:spLocks noGrp="1"/>
          </p:cNvSpPr>
          <p:nvPr>
            <p:ph type="title"/>
          </p:nvPr>
        </p:nvSpPr>
        <p:spPr/>
        <p:txBody>
          <a:bodyPr/>
          <a:lstStyle/>
          <a:p>
            <a:r>
              <a:rPr lang="ja-JP" altLang="en-US" dirty="0"/>
              <a:t>表</a:t>
            </a:r>
            <a:r>
              <a:rPr lang="en-US" altLang="ja-JP" dirty="0"/>
              <a:t>04</a:t>
            </a:r>
            <a:endParaRPr kumimoji="1" lang="ja-JP" altLang="en-US" dirty="0"/>
          </a:p>
        </p:txBody>
      </p:sp>
      <p:graphicFrame>
        <p:nvGraphicFramePr>
          <p:cNvPr id="4" name="表 3">
            <a:extLst>
              <a:ext uri="{FF2B5EF4-FFF2-40B4-BE49-F238E27FC236}">
                <a16:creationId xmlns:a16="http://schemas.microsoft.com/office/drawing/2014/main" id="{8B772449-3470-EB29-D513-FE6B5E18FB3F}"/>
              </a:ext>
            </a:extLst>
          </p:cNvPr>
          <p:cNvGraphicFramePr>
            <a:graphicFrameLocks noGrp="1"/>
          </p:cNvGraphicFramePr>
          <p:nvPr>
            <p:extLst>
              <p:ext uri="{D42A27DB-BD31-4B8C-83A1-F6EECF244321}">
                <p14:modId xmlns:p14="http://schemas.microsoft.com/office/powerpoint/2010/main" val="3563860894"/>
              </p:ext>
            </p:extLst>
          </p:nvPr>
        </p:nvGraphicFramePr>
        <p:xfrm>
          <a:off x="827460" y="1270219"/>
          <a:ext cx="4912352" cy="2373880"/>
        </p:xfrm>
        <a:graphic>
          <a:graphicData uri="http://schemas.openxmlformats.org/drawingml/2006/table">
            <a:tbl>
              <a:tblPr firstRow="1" bandRow="1">
                <a:tableStyleId>{7DF18680-E054-41AD-8BC1-D1AEF772440D}</a:tableStyleId>
              </a:tblPr>
              <a:tblGrid>
                <a:gridCol w="1413882">
                  <a:extLst>
                    <a:ext uri="{9D8B030D-6E8A-4147-A177-3AD203B41FA5}">
                      <a16:colId xmlns:a16="http://schemas.microsoft.com/office/drawing/2014/main" val="3600147547"/>
                    </a:ext>
                  </a:extLst>
                </a:gridCol>
                <a:gridCol w="3498470">
                  <a:extLst>
                    <a:ext uri="{9D8B030D-6E8A-4147-A177-3AD203B41FA5}">
                      <a16:colId xmlns:a16="http://schemas.microsoft.com/office/drawing/2014/main" val="567234548"/>
                    </a:ext>
                  </a:extLst>
                </a:gridCol>
              </a:tblGrid>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99999"/>
                    </a:solidFill>
                  </a:tcPr>
                </a:tc>
                <a:extLst>
                  <a:ext uri="{0D108BD9-81ED-4DB2-BD59-A6C34878D82A}">
                    <a16:rowId xmlns:a16="http://schemas.microsoft.com/office/drawing/2014/main" val="15441686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nchor="ctr" anchorCtr="1">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XXXXXXXXXXXXXXXXXXXXXXXXXXXXXXXXXXXXXXXXXXXXXX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6177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nchor="ctr" anchorCtr="1">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XXXXXXXXXXXXXXXXXXXXXXXXXXXXXXXXXXXXXXXXXXXXXX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87103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nchor="ctr" anchorCtr="1">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XXXXXXXXXXXXXXXXXXXXXXXXXXXXXXXXXXXXXXXXXXXXXX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5748681"/>
                  </a:ext>
                </a:extLst>
              </a:tr>
            </a:tbl>
          </a:graphicData>
        </a:graphic>
      </p:graphicFrame>
      <p:graphicFrame>
        <p:nvGraphicFramePr>
          <p:cNvPr id="5" name="表 4">
            <a:extLst>
              <a:ext uri="{FF2B5EF4-FFF2-40B4-BE49-F238E27FC236}">
                <a16:creationId xmlns:a16="http://schemas.microsoft.com/office/drawing/2014/main" id="{38A8500E-4C79-2675-74AF-362D90507E0A}"/>
              </a:ext>
            </a:extLst>
          </p:cNvPr>
          <p:cNvGraphicFramePr>
            <a:graphicFrameLocks noGrp="1"/>
          </p:cNvGraphicFramePr>
          <p:nvPr>
            <p:extLst>
              <p:ext uri="{D42A27DB-BD31-4B8C-83A1-F6EECF244321}">
                <p14:modId xmlns:p14="http://schemas.microsoft.com/office/powerpoint/2010/main" val="1438018695"/>
              </p:ext>
            </p:extLst>
          </p:nvPr>
        </p:nvGraphicFramePr>
        <p:xfrm>
          <a:off x="6437530" y="1271144"/>
          <a:ext cx="4896544" cy="2373880"/>
        </p:xfrm>
        <a:graphic>
          <a:graphicData uri="http://schemas.openxmlformats.org/drawingml/2006/table">
            <a:tbl>
              <a:tblPr firstRow="1" bandRow="1">
                <a:tableStyleId>{7DF18680-E054-41AD-8BC1-D1AEF772440D}</a:tableStyleId>
              </a:tblPr>
              <a:tblGrid>
                <a:gridCol w="1409332">
                  <a:extLst>
                    <a:ext uri="{9D8B030D-6E8A-4147-A177-3AD203B41FA5}">
                      <a16:colId xmlns:a16="http://schemas.microsoft.com/office/drawing/2014/main" val="3600147547"/>
                    </a:ext>
                  </a:extLst>
                </a:gridCol>
                <a:gridCol w="3487212">
                  <a:extLst>
                    <a:ext uri="{9D8B030D-6E8A-4147-A177-3AD203B41FA5}">
                      <a16:colId xmlns:a16="http://schemas.microsoft.com/office/drawing/2014/main" val="567234548"/>
                    </a:ext>
                  </a:extLst>
                </a:gridCol>
              </a:tblGrid>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5441686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nchor="ctr" anchorCtr="1">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5CC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XXXXXXXXXXXXXXXXXXXXXXXXXXXXXXXXXXXXXXXXXXXXXX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6177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nchor="ctr" anchorCtr="1">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5CC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XXXXXXXXXXXXXXXXXXXXXXXXXXXXXXXXXXXXXXXXXXXXXX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87103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nchor="ctr" anchorCtr="1">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005CC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XXXXXXXXXXXXXXXXXXXXXXXXXXXXXXXXXXXXXXXXXXXXXX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5748681"/>
                  </a:ext>
                </a:extLst>
              </a:tr>
            </a:tbl>
          </a:graphicData>
        </a:graphic>
      </p:graphicFrame>
      <p:graphicFrame>
        <p:nvGraphicFramePr>
          <p:cNvPr id="6" name="表 5">
            <a:extLst>
              <a:ext uri="{FF2B5EF4-FFF2-40B4-BE49-F238E27FC236}">
                <a16:creationId xmlns:a16="http://schemas.microsoft.com/office/drawing/2014/main" id="{B93A4D7B-C081-52EB-28C8-B0AD9819AA61}"/>
              </a:ext>
            </a:extLst>
          </p:cNvPr>
          <p:cNvGraphicFramePr>
            <a:graphicFrameLocks noGrp="1"/>
          </p:cNvGraphicFramePr>
          <p:nvPr>
            <p:extLst>
              <p:ext uri="{D42A27DB-BD31-4B8C-83A1-F6EECF244321}">
                <p14:modId xmlns:p14="http://schemas.microsoft.com/office/powerpoint/2010/main" val="476712032"/>
              </p:ext>
            </p:extLst>
          </p:nvPr>
        </p:nvGraphicFramePr>
        <p:xfrm>
          <a:off x="827460" y="3857876"/>
          <a:ext cx="4912352" cy="2373880"/>
        </p:xfrm>
        <a:graphic>
          <a:graphicData uri="http://schemas.openxmlformats.org/drawingml/2006/table">
            <a:tbl>
              <a:tblPr firstRow="1" bandRow="1">
                <a:tableStyleId>{7DF18680-E054-41AD-8BC1-D1AEF772440D}</a:tableStyleId>
              </a:tblPr>
              <a:tblGrid>
                <a:gridCol w="1413882">
                  <a:extLst>
                    <a:ext uri="{9D8B030D-6E8A-4147-A177-3AD203B41FA5}">
                      <a16:colId xmlns:a16="http://schemas.microsoft.com/office/drawing/2014/main" val="3600147547"/>
                    </a:ext>
                  </a:extLst>
                </a:gridCol>
                <a:gridCol w="3498470">
                  <a:extLst>
                    <a:ext uri="{9D8B030D-6E8A-4147-A177-3AD203B41FA5}">
                      <a16:colId xmlns:a16="http://schemas.microsoft.com/office/drawing/2014/main" val="567234548"/>
                    </a:ext>
                  </a:extLst>
                </a:gridCol>
              </a:tblGrid>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5441686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XXXXXXXXXXXXXXXXXXXXXXXXXXXXXXXXXXXXXXXXXXXXXX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6177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XXXXXXXXXXXXXXXXXXXXXXXXXXXXXXXXXXXXXXXXXXXXXX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87103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XXXXXXXXXXXXXXXXXXXXXXXXXXXXXXXXXXXXXXXXXXXXXX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5748681"/>
                  </a:ext>
                </a:extLst>
              </a:tr>
            </a:tbl>
          </a:graphicData>
        </a:graphic>
      </p:graphicFrame>
      <p:graphicFrame>
        <p:nvGraphicFramePr>
          <p:cNvPr id="7" name="表 6">
            <a:extLst>
              <a:ext uri="{FF2B5EF4-FFF2-40B4-BE49-F238E27FC236}">
                <a16:creationId xmlns:a16="http://schemas.microsoft.com/office/drawing/2014/main" id="{CFF59F83-3D76-BA10-507E-E80AEF5D76E8}"/>
              </a:ext>
            </a:extLst>
          </p:cNvPr>
          <p:cNvGraphicFramePr>
            <a:graphicFrameLocks noGrp="1"/>
          </p:cNvGraphicFramePr>
          <p:nvPr>
            <p:extLst>
              <p:ext uri="{D42A27DB-BD31-4B8C-83A1-F6EECF244321}">
                <p14:modId xmlns:p14="http://schemas.microsoft.com/office/powerpoint/2010/main" val="1234085442"/>
              </p:ext>
            </p:extLst>
          </p:nvPr>
        </p:nvGraphicFramePr>
        <p:xfrm>
          <a:off x="6456040" y="3857876"/>
          <a:ext cx="4896544" cy="2373880"/>
        </p:xfrm>
        <a:graphic>
          <a:graphicData uri="http://schemas.openxmlformats.org/drawingml/2006/table">
            <a:tbl>
              <a:tblPr firstRow="1" bandRow="1">
                <a:tableStyleId>{7DF18680-E054-41AD-8BC1-D1AEF772440D}</a:tableStyleId>
              </a:tblPr>
              <a:tblGrid>
                <a:gridCol w="1409332">
                  <a:extLst>
                    <a:ext uri="{9D8B030D-6E8A-4147-A177-3AD203B41FA5}">
                      <a16:colId xmlns:a16="http://schemas.microsoft.com/office/drawing/2014/main" val="3600147547"/>
                    </a:ext>
                  </a:extLst>
                </a:gridCol>
                <a:gridCol w="3487212">
                  <a:extLst>
                    <a:ext uri="{9D8B030D-6E8A-4147-A177-3AD203B41FA5}">
                      <a16:colId xmlns:a16="http://schemas.microsoft.com/office/drawing/2014/main" val="567234548"/>
                    </a:ext>
                  </a:extLst>
                </a:gridCol>
              </a:tblGrid>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66666"/>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XXXX</a:t>
                      </a:r>
                      <a:endParaRPr kumimoji="1" lang="ja-JP" altLang="en-US" sz="16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5441686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XXXXXXXXXXXXXXXXXXXXXXXXXXXXXXXXXXXXXXXXXXXXXX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6177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XXXXXXXXXXXXXXXXXXXXXXXXXXXXXXXXXXXXXXXXXXXXXX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87103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XXXXXXXXXXXXXXXXXXXXXXXXXXXXXXXXXXXXXXXXXXXXXX</a:t>
                      </a:r>
                      <a:endParaRPr kumimoji="1" lang="ja-JP" altLang="en-US" sz="16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endParaRPr>
                    </a:p>
                  </a:txBody>
                  <a:tcPr marL="144000" marR="144000" marT="108000" marB="72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5748681"/>
                  </a:ext>
                </a:extLst>
              </a:tr>
            </a:tbl>
          </a:graphicData>
        </a:graphic>
      </p:graphicFrame>
    </p:spTree>
    <p:extLst>
      <p:ext uri="{BB962C8B-B14F-4D97-AF65-F5344CB8AC3E}">
        <p14:creationId xmlns:p14="http://schemas.microsoft.com/office/powerpoint/2010/main" val="2476216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78596AD-6906-CD2B-6C0F-6402D4E88F69}"/>
              </a:ext>
            </a:extLst>
          </p:cNvPr>
          <p:cNvSpPr>
            <a:spLocks noGrp="1"/>
          </p:cNvSpPr>
          <p:nvPr>
            <p:ph type="title"/>
          </p:nvPr>
        </p:nvSpPr>
        <p:spPr/>
        <p:txBody>
          <a:bodyPr/>
          <a:lstStyle/>
          <a:p>
            <a:r>
              <a:rPr lang="ja-JP" altLang="en-US" dirty="0"/>
              <a:t>ガントチャート</a:t>
            </a:r>
            <a:endParaRPr kumimoji="1" lang="ja-JP" altLang="en-US" dirty="0"/>
          </a:p>
        </p:txBody>
      </p:sp>
      <p:graphicFrame>
        <p:nvGraphicFramePr>
          <p:cNvPr id="4" name="表 3">
            <a:extLst>
              <a:ext uri="{FF2B5EF4-FFF2-40B4-BE49-F238E27FC236}">
                <a16:creationId xmlns:a16="http://schemas.microsoft.com/office/drawing/2014/main" id="{D78505F3-E4E4-0611-A53A-F63ECBACEBD8}"/>
              </a:ext>
            </a:extLst>
          </p:cNvPr>
          <p:cNvGraphicFramePr>
            <a:graphicFrameLocks noGrp="1"/>
          </p:cNvGraphicFramePr>
          <p:nvPr>
            <p:extLst>
              <p:ext uri="{D42A27DB-BD31-4B8C-83A1-F6EECF244321}">
                <p14:modId xmlns:p14="http://schemas.microsoft.com/office/powerpoint/2010/main" val="1265193654"/>
              </p:ext>
            </p:extLst>
          </p:nvPr>
        </p:nvGraphicFramePr>
        <p:xfrm>
          <a:off x="1" y="1878815"/>
          <a:ext cx="11379200" cy="3100370"/>
        </p:xfrm>
        <a:graphic>
          <a:graphicData uri="http://schemas.openxmlformats.org/drawingml/2006/table">
            <a:tbl>
              <a:tblPr firstRow="1" bandRow="1">
                <a:tableStyleId>{7DF18680-E054-41AD-8BC1-D1AEF772440D}</a:tableStyleId>
              </a:tblPr>
              <a:tblGrid>
                <a:gridCol w="1795552">
                  <a:extLst>
                    <a:ext uri="{9D8B030D-6E8A-4147-A177-3AD203B41FA5}">
                      <a16:colId xmlns:a16="http://schemas.microsoft.com/office/drawing/2014/main" val="2543937408"/>
                    </a:ext>
                  </a:extLst>
                </a:gridCol>
                <a:gridCol w="1197956">
                  <a:extLst>
                    <a:ext uri="{9D8B030D-6E8A-4147-A177-3AD203B41FA5}">
                      <a16:colId xmlns:a16="http://schemas.microsoft.com/office/drawing/2014/main" val="3600147547"/>
                    </a:ext>
                  </a:extLst>
                </a:gridCol>
                <a:gridCol w="1197956">
                  <a:extLst>
                    <a:ext uri="{9D8B030D-6E8A-4147-A177-3AD203B41FA5}">
                      <a16:colId xmlns:a16="http://schemas.microsoft.com/office/drawing/2014/main" val="567234548"/>
                    </a:ext>
                  </a:extLst>
                </a:gridCol>
                <a:gridCol w="1197956">
                  <a:extLst>
                    <a:ext uri="{9D8B030D-6E8A-4147-A177-3AD203B41FA5}">
                      <a16:colId xmlns:a16="http://schemas.microsoft.com/office/drawing/2014/main" val="2589003988"/>
                    </a:ext>
                  </a:extLst>
                </a:gridCol>
                <a:gridCol w="1197956">
                  <a:extLst>
                    <a:ext uri="{9D8B030D-6E8A-4147-A177-3AD203B41FA5}">
                      <a16:colId xmlns:a16="http://schemas.microsoft.com/office/drawing/2014/main" val="3693887142"/>
                    </a:ext>
                  </a:extLst>
                </a:gridCol>
                <a:gridCol w="1197956">
                  <a:extLst>
                    <a:ext uri="{9D8B030D-6E8A-4147-A177-3AD203B41FA5}">
                      <a16:colId xmlns:a16="http://schemas.microsoft.com/office/drawing/2014/main" val="646141133"/>
                    </a:ext>
                  </a:extLst>
                </a:gridCol>
                <a:gridCol w="1197956">
                  <a:extLst>
                    <a:ext uri="{9D8B030D-6E8A-4147-A177-3AD203B41FA5}">
                      <a16:colId xmlns:a16="http://schemas.microsoft.com/office/drawing/2014/main" val="612621857"/>
                    </a:ext>
                  </a:extLst>
                </a:gridCol>
                <a:gridCol w="1197956">
                  <a:extLst>
                    <a:ext uri="{9D8B030D-6E8A-4147-A177-3AD203B41FA5}">
                      <a16:colId xmlns:a16="http://schemas.microsoft.com/office/drawing/2014/main" val="4235507436"/>
                    </a:ext>
                  </a:extLst>
                </a:gridCol>
                <a:gridCol w="1197956">
                  <a:extLst>
                    <a:ext uri="{9D8B030D-6E8A-4147-A177-3AD203B41FA5}">
                      <a16:colId xmlns:a16="http://schemas.microsoft.com/office/drawing/2014/main" val="2175931823"/>
                    </a:ext>
                  </a:extLst>
                </a:gridCol>
              </a:tblGrid>
              <a:tr h="45793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dirty="0">
                        <a:ln>
                          <a:noFill/>
                        </a:ln>
                        <a:solidFill>
                          <a:schemeClr val="accent6"/>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schemeClr val="accent1">
                              <a:lumMod val="40000"/>
                              <a:lumOff val="60000"/>
                            </a:schemeClr>
                          </a:solidFill>
                          <a:effectLst/>
                          <a:uLnTx/>
                          <a:uFillTx/>
                          <a:latin typeface="游ゴシック" panose="020B0400000000000000" pitchFamily="50" charset="-128"/>
                          <a:ea typeface="游ゴシック" panose="020B0400000000000000" pitchFamily="50" charset="-128"/>
                          <a:cs typeface="+mn-cs"/>
                        </a:rPr>
                        <a:t>20XX</a:t>
                      </a:r>
                      <a:r>
                        <a:rPr kumimoji="1" lang="ja-JP" altLang="en-US" sz="2000" b="1" i="0" u="none" strike="noStrike" kern="1200" cap="none" spc="0" normalizeH="0" baseline="0" noProof="0" dirty="0">
                          <a:ln>
                            <a:noFill/>
                          </a:ln>
                          <a:solidFill>
                            <a:schemeClr val="accent1">
                              <a:lumMod val="40000"/>
                              <a:lumOff val="60000"/>
                            </a:schemeClr>
                          </a:solidFill>
                          <a:effectLst/>
                          <a:uLnTx/>
                          <a:uFillTx/>
                          <a:latin typeface="游ゴシック" panose="020B0400000000000000" pitchFamily="50" charset="-128"/>
                          <a:ea typeface="游ゴシック" panose="020B0400000000000000" pitchFamily="50" charset="-128"/>
                          <a:cs typeface="+mn-cs"/>
                        </a:rPr>
                        <a:t>年</a:t>
                      </a:r>
                    </a:p>
                  </a:txBody>
                  <a:tcPr anchor="ctr" anchorCtr="1">
                    <a:lnL w="12700" cap="flat" cmpd="sng" algn="ctr">
                      <a:noFill/>
                      <a:prstDash val="solid"/>
                      <a:round/>
                      <a:headEnd type="none" w="med" len="med"/>
                      <a:tailEnd type="none" w="med" len="med"/>
                    </a:lnL>
                    <a:lnR w="38100" cap="flat" cmpd="sng" algn="ctr">
                      <a:solidFill>
                        <a:srgbClr val="CCCCCC"/>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FFFFFF"/>
                        </a:solidFill>
                        <a:effectLst/>
                        <a:uLnTx/>
                        <a:uFillTx/>
                        <a:latin typeface="Arial"/>
                        <a:ea typeface="Noto Sans JP"/>
                        <a:cs typeface="+mn-cs"/>
                      </a:endParaRPr>
                    </a:p>
                  </a:txBody>
                  <a:tcPr>
                    <a:lnL w="12700" cap="flat" cmpd="sng" algn="ctr">
                      <a:solidFill>
                        <a:srgbClr val="003D86"/>
                      </a:solidFill>
                      <a:prstDash val="solid"/>
                      <a:round/>
                      <a:headEnd type="none" w="med" len="med"/>
                      <a:tailEnd type="none" w="med" len="med"/>
                    </a:lnL>
                    <a:lnR w="12700" cap="flat" cmpd="sng" algn="ctr">
                      <a:solidFill>
                        <a:srgbClr val="003D86"/>
                      </a:solidFill>
                      <a:prstDash val="solid"/>
                      <a:round/>
                      <a:headEnd type="none" w="med" len="med"/>
                      <a:tailEnd type="none" w="med" len="med"/>
                    </a:lnR>
                    <a:lnB w="38100" cap="flat" cmpd="sng" algn="ctr">
                      <a:solidFill>
                        <a:srgbClr val="003D86"/>
                      </a:solidFill>
                      <a:prstDash val="solid"/>
                      <a:round/>
                      <a:headEnd type="none" w="med" len="med"/>
                      <a:tailEnd type="none" w="med" len="med"/>
                    </a:lnB>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FFFFFF"/>
                        </a:solidFill>
                        <a:effectLst/>
                        <a:uLnTx/>
                        <a:uFillTx/>
                        <a:latin typeface="Arial"/>
                        <a:ea typeface="Noto Sans JP"/>
                        <a:cs typeface="+mn-cs"/>
                      </a:endParaRPr>
                    </a:p>
                  </a:txBody>
                  <a:tcPr>
                    <a:lnL w="12700" cap="flat" cmpd="sng" algn="ctr">
                      <a:solidFill>
                        <a:srgbClr val="003D86"/>
                      </a:solidFill>
                      <a:prstDash val="solid"/>
                      <a:round/>
                      <a:headEnd type="none" w="med" len="med"/>
                      <a:tailEnd type="none" w="med" len="med"/>
                    </a:lnL>
                    <a:lnR w="12700" cap="flat" cmpd="sng" algn="ctr">
                      <a:solidFill>
                        <a:srgbClr val="003D86"/>
                      </a:solidFill>
                      <a:prstDash val="solid"/>
                      <a:round/>
                      <a:headEnd type="none" w="med" len="med"/>
                      <a:tailEnd type="none" w="med" len="med"/>
                    </a:lnR>
                    <a:lnB w="38100" cap="flat" cmpd="sng" algn="ctr">
                      <a:solidFill>
                        <a:srgbClr val="003D86"/>
                      </a:solidFill>
                      <a:prstDash val="solid"/>
                      <a:round/>
                      <a:headEnd type="none" w="med" len="med"/>
                      <a:tailEnd type="none" w="med" len="med"/>
                    </a:lnB>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FFFFFF"/>
                        </a:solidFill>
                        <a:effectLst/>
                        <a:uLnTx/>
                        <a:uFillTx/>
                        <a:latin typeface="Arial"/>
                        <a:ea typeface="Noto Sans JP"/>
                        <a:cs typeface="+mn-cs"/>
                      </a:endParaRPr>
                    </a:p>
                  </a:txBody>
                  <a:tcPr>
                    <a:lnL w="12700" cap="flat" cmpd="sng" algn="ctr">
                      <a:solidFill>
                        <a:srgbClr val="003D86"/>
                      </a:solidFill>
                      <a:prstDash val="solid"/>
                      <a:round/>
                      <a:headEnd type="none" w="med" len="med"/>
                      <a:tailEnd type="none" w="med" len="med"/>
                    </a:lnL>
                    <a:lnR w="12700" cap="flat" cmpd="sng" algn="ctr">
                      <a:solidFill>
                        <a:srgbClr val="003D86"/>
                      </a:solidFill>
                      <a:prstDash val="solid"/>
                      <a:round/>
                      <a:headEnd type="none" w="med" len="med"/>
                      <a:tailEnd type="none" w="med" len="med"/>
                    </a:lnR>
                    <a:lnB w="38100" cap="flat" cmpd="sng" algn="ctr">
                      <a:solidFill>
                        <a:srgbClr val="003D86"/>
                      </a:solidFill>
                      <a:prstDash val="solid"/>
                      <a:round/>
                      <a:headEnd type="none" w="med" len="med"/>
                      <a:tailEnd type="none" w="med" len="med"/>
                    </a:lnB>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srgbClr val="FFFFFF"/>
                        </a:solidFill>
                        <a:effectLst/>
                        <a:uLnTx/>
                        <a:uFillTx/>
                        <a:latin typeface="Arial"/>
                        <a:ea typeface="Noto Sans JP"/>
                        <a:cs typeface="+mn-cs"/>
                      </a:endParaRPr>
                    </a:p>
                  </a:txBody>
                  <a:tcPr>
                    <a:lnL w="12700" cap="flat" cmpd="sng" algn="ctr">
                      <a:solidFill>
                        <a:srgbClr val="003D86"/>
                      </a:solidFill>
                      <a:prstDash val="solid"/>
                      <a:round/>
                      <a:headEnd type="none" w="med" len="med"/>
                      <a:tailEnd type="none" w="med" len="med"/>
                    </a:lnL>
                    <a:lnB w="38100" cap="flat" cmpd="sng" algn="ctr">
                      <a:solidFill>
                        <a:srgbClr val="003D86"/>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schemeClr val="accent1"/>
                          </a:solidFill>
                          <a:effectLst/>
                          <a:uLnTx/>
                          <a:uFillTx/>
                          <a:latin typeface="游ゴシック" panose="020B0400000000000000" pitchFamily="50" charset="-128"/>
                          <a:ea typeface="游ゴシック" panose="020B0400000000000000" pitchFamily="50" charset="-128"/>
                          <a:cs typeface="+mn-cs"/>
                        </a:rPr>
                        <a:t>20XX</a:t>
                      </a:r>
                      <a:r>
                        <a:rPr kumimoji="1" lang="ja-JP" altLang="en-US" sz="2000" b="1" i="0" u="none" strike="noStrike" kern="1200" cap="none" spc="0" normalizeH="0" baseline="0" noProof="0" dirty="0">
                          <a:ln>
                            <a:noFill/>
                          </a:ln>
                          <a:solidFill>
                            <a:schemeClr val="accent1"/>
                          </a:solidFill>
                          <a:effectLst/>
                          <a:uLnTx/>
                          <a:uFillTx/>
                          <a:latin typeface="游ゴシック" panose="020B0400000000000000" pitchFamily="50" charset="-128"/>
                          <a:ea typeface="游ゴシック" panose="020B0400000000000000" pitchFamily="50" charset="-128"/>
                          <a:cs typeface="+mn-cs"/>
                        </a:rPr>
                        <a:t>年</a:t>
                      </a:r>
                    </a:p>
                  </a:txBody>
                  <a:tcPr anchor="ctr" anchorCtr="1">
                    <a:lnL w="38100" cap="flat" cmpd="sng" algn="ctr">
                      <a:solidFill>
                        <a:srgbClr val="CCCCCC"/>
                      </a:solidFill>
                      <a:prstDash val="solid"/>
                      <a:round/>
                      <a:headEnd type="none" w="med" len="med"/>
                      <a:tailEnd type="none" w="med" len="med"/>
                    </a:lnL>
                    <a:lnR w="381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FFFFFF"/>
                        </a:solidFill>
                        <a:effectLst/>
                        <a:uLnTx/>
                        <a:uFillTx/>
                        <a:latin typeface="Arial"/>
                        <a:ea typeface="Noto Sans JP"/>
                        <a:cs typeface="+mn-cs"/>
                      </a:endParaRPr>
                    </a:p>
                  </a:txBody>
                  <a:tcPr>
                    <a:lnL w="12700" cmpd="sng">
                      <a:noFill/>
                    </a:lnL>
                    <a:lnR w="12700" cmpd="sng">
                      <a:noFill/>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1" i="0" u="none" strike="noStrike" kern="1200" cap="none" spc="0" normalizeH="0" baseline="0" noProof="0" dirty="0">
                        <a:ln>
                          <a:noFill/>
                        </a:ln>
                        <a:solidFill>
                          <a:srgbClr val="FFFFFF"/>
                        </a:solidFill>
                        <a:effectLst/>
                        <a:uLnTx/>
                        <a:uFillTx/>
                        <a:latin typeface="Arial"/>
                        <a:ea typeface="Noto Sans JP"/>
                        <a:cs typeface="+mn-cs"/>
                      </a:endParaRPr>
                    </a:p>
                  </a:txBody>
                  <a:tcPr>
                    <a:lnL w="12700" cmpd="sng">
                      <a:noFill/>
                    </a:lnL>
                    <a:lnR w="12700" cmpd="sng">
                      <a:noFill/>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747247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dirty="0">
                        <a:ln>
                          <a:noFill/>
                        </a:ln>
                        <a:solidFill>
                          <a:schemeClr val="accent6"/>
                        </a:solidFill>
                        <a:effectLst/>
                        <a:uLnTx/>
                        <a:uFillTx/>
                        <a:latin typeface="游ゴシック" panose="020B0400000000000000" pitchFamily="50" charset="-128"/>
                        <a:ea typeface="游ゴシック" panose="020B0400000000000000" pitchFamily="50" charset="-128"/>
                        <a:cs typeface="+mn-cs"/>
                      </a:endParaRPr>
                    </a:p>
                  </a:txBody>
                  <a:tcPr anchor="ctr" anchorCtr="1">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a:t>
                      </a:r>
                      <a:r>
                        <a:rPr kumimoji="1" lang="ja-JP" altLang="en-US" sz="12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月</a:t>
                      </a:r>
                    </a:p>
                  </a:txBody>
                  <a:tcPr anchor="ctr" anchorCtr="1">
                    <a:lnL w="12700" cap="flat" cmpd="sng" algn="ctr">
                      <a:no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a:t>
                      </a:r>
                      <a:r>
                        <a:rPr kumimoji="1" lang="ja-JP" altLang="en-US" sz="12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月</a:t>
                      </a:r>
                    </a:p>
                  </a:txBody>
                  <a:tcPr anchor="ctr" anchorCtr="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a:t>
                      </a:r>
                      <a:r>
                        <a:rPr kumimoji="1" lang="ja-JP" altLang="en-US" sz="12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月</a:t>
                      </a:r>
                    </a:p>
                  </a:txBody>
                  <a:tcPr anchor="ctr" anchorCtr="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a:t>
                      </a:r>
                      <a:r>
                        <a:rPr kumimoji="1" lang="ja-JP" altLang="en-US" sz="12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月</a:t>
                      </a:r>
                    </a:p>
                  </a:txBody>
                  <a:tcPr anchor="ctr" anchorCtr="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X</a:t>
                      </a:r>
                      <a:r>
                        <a:rPr kumimoji="1" lang="ja-JP" altLang="en-US" sz="1200" b="0" i="0" u="none" strike="noStrike" kern="1200" cap="none" spc="0" normalizeH="0" baseline="0" noProof="0" dirty="0">
                          <a:ln>
                            <a:noFill/>
                          </a:ln>
                          <a:solidFill>
                            <a:schemeClr val="tx1"/>
                          </a:solidFill>
                          <a:effectLst/>
                          <a:uLnTx/>
                          <a:uFillTx/>
                          <a:latin typeface="游ゴシック" panose="020B0400000000000000" pitchFamily="50" charset="-128"/>
                          <a:ea typeface="游ゴシック" panose="020B0400000000000000" pitchFamily="50" charset="-128"/>
                          <a:cs typeface="+mn-cs"/>
                        </a:rPr>
                        <a:t>月</a:t>
                      </a:r>
                    </a:p>
                  </a:txBody>
                  <a:tcPr anchor="ctr" anchorCtr="1">
                    <a:lnL w="12700" cap="flat" cmpd="sng" algn="ctr">
                      <a:solidFill>
                        <a:srgbClr val="CCCCCC"/>
                      </a:solidFill>
                      <a:prstDash val="solid"/>
                      <a:round/>
                      <a:headEnd type="none" w="med" len="med"/>
                      <a:tailEnd type="none" w="med" len="med"/>
                    </a:lnL>
                    <a:lnR w="381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a:t>
                      </a:r>
                      <a:r>
                        <a:rPr kumimoji="1" lang="ja-JP" altLang="en-US" sz="12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月</a:t>
                      </a:r>
                    </a:p>
                  </a:txBody>
                  <a:tcPr anchor="ctr" anchorCtr="1">
                    <a:lnL w="381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a:t>
                      </a:r>
                      <a:r>
                        <a:rPr kumimoji="1" lang="ja-JP" altLang="en-US" sz="12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月</a:t>
                      </a:r>
                    </a:p>
                  </a:txBody>
                  <a:tcPr anchor="ctr" anchorCtr="1">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X</a:t>
                      </a:r>
                      <a:r>
                        <a:rPr kumimoji="1" lang="ja-JP" altLang="en-US" sz="1200" b="0" i="0" u="none" strike="noStrike" kern="1200" cap="none" spc="0" normalizeH="0" baseline="0" noProof="0" dirty="0">
                          <a:ln>
                            <a:noFill/>
                          </a:ln>
                          <a:solidFill>
                            <a:schemeClr val="bg1"/>
                          </a:solidFill>
                          <a:effectLst/>
                          <a:uLnTx/>
                          <a:uFillTx/>
                          <a:latin typeface="游ゴシック" panose="020B0400000000000000" pitchFamily="50" charset="-128"/>
                          <a:ea typeface="游ゴシック" panose="020B0400000000000000" pitchFamily="50" charset="-128"/>
                          <a:cs typeface="+mn-cs"/>
                        </a:rPr>
                        <a:t>月</a:t>
                      </a:r>
                    </a:p>
                  </a:txBody>
                  <a:tcPr anchor="ctr" anchorCtr="1">
                    <a:lnL w="12700" cap="flat" cmpd="sng" algn="ctr">
                      <a:solidFill>
                        <a:srgbClr val="CCCCCC"/>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544168697"/>
                  </a:ext>
                </a:extLst>
              </a:tr>
              <a:tr h="370840">
                <a:tc>
                  <a:txBody>
                    <a:bodyPr/>
                    <a:lstStyle/>
                    <a:p>
                      <a:pPr algn="r"/>
                      <a:r>
                        <a:rPr kumimoji="1" lang="en-US" altLang="ja-JP" sz="1600" b="1" baseline="0" dirty="0">
                          <a:solidFill>
                            <a:schemeClr val="tx1"/>
                          </a:solidFill>
                          <a:latin typeface="游ゴシック" panose="020B0400000000000000" pitchFamily="50" charset="-128"/>
                          <a:ea typeface="游ゴシック" panose="020B0400000000000000" pitchFamily="50" charset="-128"/>
                        </a:rPr>
                        <a:t>XXXX</a:t>
                      </a:r>
                      <a:endParaRPr kumimoji="1" lang="ja-JP" altLang="en-US" sz="1600" b="1" baseline="0" dirty="0">
                        <a:solidFill>
                          <a:schemeClr val="tx1"/>
                        </a:solidFill>
                        <a:latin typeface="游ゴシック" panose="020B0400000000000000" pitchFamily="50" charset="-128"/>
                        <a:ea typeface="游ゴシック" panose="020B0400000000000000" pitchFamily="50" charset="-128"/>
                      </a:endParaRPr>
                    </a:p>
                  </a:txBody>
                  <a:tcPr marL="144000" marR="144000" marT="108000" marB="720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no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381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381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6177866"/>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1" baseline="0" dirty="0">
                          <a:solidFill>
                            <a:schemeClr val="accent1"/>
                          </a:solidFill>
                          <a:latin typeface="游ゴシック" panose="020B0400000000000000" pitchFamily="50" charset="-128"/>
                          <a:ea typeface="游ゴシック" panose="020B0400000000000000" pitchFamily="50" charset="-128"/>
                        </a:rPr>
                        <a:t>XXXXXX</a:t>
                      </a:r>
                      <a:endParaRPr kumimoji="1" lang="ja-JP" altLang="en-US" sz="1600" b="1" baseline="0" dirty="0">
                        <a:solidFill>
                          <a:schemeClr val="accent1"/>
                        </a:solidFill>
                        <a:latin typeface="游ゴシック" panose="020B0400000000000000" pitchFamily="50" charset="-128"/>
                        <a:ea typeface="游ゴシック" panose="020B0400000000000000" pitchFamily="50" charset="-128"/>
                      </a:endParaRPr>
                    </a:p>
                  </a:txBody>
                  <a:tcPr marL="144000" marR="144000" marT="108000" marB="720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no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381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381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8710317"/>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1" baseline="0" dirty="0">
                          <a:solidFill>
                            <a:schemeClr val="accent2"/>
                          </a:solidFill>
                          <a:latin typeface="游ゴシック" panose="020B0400000000000000" pitchFamily="50" charset="-128"/>
                          <a:ea typeface="游ゴシック" panose="020B0400000000000000" pitchFamily="50" charset="-128"/>
                        </a:rPr>
                        <a:t>XXXXX</a:t>
                      </a:r>
                      <a:endParaRPr kumimoji="1" lang="ja-JP" altLang="en-US" sz="1600" b="1" baseline="0" dirty="0">
                        <a:solidFill>
                          <a:schemeClr val="accent2"/>
                        </a:solidFill>
                        <a:latin typeface="游ゴシック" panose="020B0400000000000000" pitchFamily="50" charset="-128"/>
                        <a:ea typeface="游ゴシック" panose="020B0400000000000000" pitchFamily="50" charset="-128"/>
                      </a:endParaRPr>
                    </a:p>
                  </a:txBody>
                  <a:tcPr marL="144000" marR="144000" marT="108000" marB="720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no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381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381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5748681"/>
                  </a:ext>
                </a:extLst>
              </a:tr>
              <a:tr h="42710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1" baseline="0" dirty="0">
                          <a:solidFill>
                            <a:schemeClr val="accent3"/>
                          </a:solidFill>
                          <a:latin typeface="游ゴシック" panose="020B0400000000000000" pitchFamily="50" charset="-128"/>
                          <a:ea typeface="游ゴシック" panose="020B0400000000000000" pitchFamily="50" charset="-128"/>
                        </a:rPr>
                        <a:t>XXXX</a:t>
                      </a:r>
                      <a:endParaRPr kumimoji="1" lang="ja-JP" altLang="en-US" sz="1600" b="1" baseline="0" dirty="0">
                        <a:solidFill>
                          <a:schemeClr val="accent3"/>
                        </a:solidFill>
                        <a:latin typeface="游ゴシック" panose="020B0400000000000000" pitchFamily="50" charset="-128"/>
                        <a:ea typeface="游ゴシック" panose="020B0400000000000000" pitchFamily="50" charset="-128"/>
                      </a:endParaRPr>
                    </a:p>
                  </a:txBody>
                  <a:tcPr marL="144000" marR="144000" marT="108000" marB="720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no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381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381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116649"/>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600" b="1" baseline="0" dirty="0">
                          <a:solidFill>
                            <a:schemeClr val="accent4">
                              <a:lumMod val="75000"/>
                            </a:schemeClr>
                          </a:solidFill>
                          <a:latin typeface="游ゴシック" panose="020B0400000000000000" pitchFamily="50" charset="-128"/>
                          <a:ea typeface="游ゴシック" panose="020B0400000000000000" pitchFamily="50" charset="-128"/>
                        </a:rPr>
                        <a:t>XXXX</a:t>
                      </a:r>
                      <a:endParaRPr kumimoji="1" lang="ja-JP" altLang="en-US" sz="1600" b="1" baseline="0" dirty="0">
                        <a:solidFill>
                          <a:schemeClr val="accent4">
                            <a:lumMod val="75000"/>
                          </a:schemeClr>
                        </a:solidFill>
                        <a:latin typeface="游ゴシック" panose="020B0400000000000000" pitchFamily="50" charset="-128"/>
                        <a:ea typeface="游ゴシック" panose="020B0400000000000000" pitchFamily="50" charset="-128"/>
                      </a:endParaRPr>
                    </a:p>
                  </a:txBody>
                  <a:tcPr marL="144000" marR="144000" marT="108000" marB="7200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no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DC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DC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DC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DC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381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DC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381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DC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DCDCD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baseline="0" dirty="0">
                        <a:solidFill>
                          <a:schemeClr val="accent6"/>
                        </a:solidFill>
                        <a:latin typeface="游ゴシック" panose="020B0400000000000000" pitchFamily="50" charset="-128"/>
                        <a:ea typeface="游ゴシック" panose="020B0400000000000000" pitchFamily="50" charset="-128"/>
                      </a:endParaRPr>
                    </a:p>
                  </a:txBody>
                  <a:tcPr marL="144000" marR="144000" marT="108000" marB="72000">
                    <a:lnL w="12700" cap="flat" cmpd="sng" algn="ctr">
                      <a:solidFill>
                        <a:srgbClr val="CCCCC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DCDCD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1632109"/>
                  </a:ext>
                </a:extLst>
              </a:tr>
            </a:tbl>
          </a:graphicData>
        </a:graphic>
      </p:graphicFrame>
      <p:sp>
        <p:nvSpPr>
          <p:cNvPr id="5" name="正方形/長方形 4">
            <a:extLst>
              <a:ext uri="{FF2B5EF4-FFF2-40B4-BE49-F238E27FC236}">
                <a16:creationId xmlns:a16="http://schemas.microsoft.com/office/drawing/2014/main" id="{C3FCDFBB-A370-E8E9-6832-6CA448201564}"/>
              </a:ext>
            </a:extLst>
          </p:cNvPr>
          <p:cNvSpPr/>
          <p:nvPr/>
        </p:nvSpPr>
        <p:spPr>
          <a:xfrm>
            <a:off x="1800033" y="2800333"/>
            <a:ext cx="4791685" cy="26621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BEFA8F14-E4FF-51B1-A888-A4324DE045B9}"/>
              </a:ext>
            </a:extLst>
          </p:cNvPr>
          <p:cNvSpPr/>
          <p:nvPr/>
        </p:nvSpPr>
        <p:spPr>
          <a:xfrm>
            <a:off x="4168885" y="3258629"/>
            <a:ext cx="3603515" cy="26621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32FE0465-FC82-AE6D-8914-4184709DE897}"/>
              </a:ext>
            </a:extLst>
          </p:cNvPr>
          <p:cNvSpPr/>
          <p:nvPr/>
        </p:nvSpPr>
        <p:spPr>
          <a:xfrm>
            <a:off x="2985206" y="3716925"/>
            <a:ext cx="3596569" cy="26621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05DCCCB-A5C2-8D7C-1047-94DFDF974177}"/>
              </a:ext>
            </a:extLst>
          </p:cNvPr>
          <p:cNvSpPr/>
          <p:nvPr/>
        </p:nvSpPr>
        <p:spPr>
          <a:xfrm>
            <a:off x="4189842" y="4175222"/>
            <a:ext cx="4789058" cy="26621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CACC35EF-D10A-CF86-38F8-0B52B7D41D1E}"/>
              </a:ext>
            </a:extLst>
          </p:cNvPr>
          <p:cNvSpPr/>
          <p:nvPr/>
        </p:nvSpPr>
        <p:spPr>
          <a:xfrm>
            <a:off x="7804149" y="4633519"/>
            <a:ext cx="3550487" cy="26621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8514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6656383-566F-9EDD-1601-2A996512BAEE}"/>
              </a:ext>
            </a:extLst>
          </p:cNvPr>
          <p:cNvSpPr>
            <a:spLocks noGrp="1"/>
          </p:cNvSpPr>
          <p:nvPr>
            <p:ph type="title"/>
          </p:nvPr>
        </p:nvSpPr>
        <p:spPr/>
        <p:txBody>
          <a:bodyPr/>
          <a:lstStyle/>
          <a:p>
            <a:r>
              <a:rPr lang="ja-JP" altLang="en-US" dirty="0">
                <a:latin typeface="游ゴシック" panose="020B0400000000000000" pitchFamily="50" charset="-128"/>
                <a:ea typeface="游ゴシック" panose="020B0400000000000000" pitchFamily="50" charset="-128"/>
              </a:rPr>
              <a:t>時系列</a:t>
            </a:r>
            <a:endParaRPr kumimoji="1" lang="ja-JP" altLang="en-US" dirty="0"/>
          </a:p>
        </p:txBody>
      </p:sp>
      <p:cxnSp>
        <p:nvCxnSpPr>
          <p:cNvPr id="4" name="直線コネクタ 3">
            <a:extLst>
              <a:ext uri="{FF2B5EF4-FFF2-40B4-BE49-F238E27FC236}">
                <a16:creationId xmlns:a16="http://schemas.microsoft.com/office/drawing/2014/main" id="{528A4C54-2E48-2921-B1DF-3F76DA0F60DC}"/>
              </a:ext>
            </a:extLst>
          </p:cNvPr>
          <p:cNvCxnSpPr>
            <a:cxnSpLocks/>
          </p:cNvCxnSpPr>
          <p:nvPr/>
        </p:nvCxnSpPr>
        <p:spPr>
          <a:xfrm>
            <a:off x="837603" y="2423682"/>
            <a:ext cx="10547179" cy="0"/>
          </a:xfrm>
          <a:prstGeom prst="line">
            <a:avLst/>
          </a:prstGeom>
          <a:ln w="12700">
            <a:solidFill>
              <a:srgbClr val="99999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D024B557-4778-DD3B-14FA-EED2E7690023}"/>
              </a:ext>
            </a:extLst>
          </p:cNvPr>
          <p:cNvGrpSpPr/>
          <p:nvPr/>
        </p:nvGrpSpPr>
        <p:grpSpPr>
          <a:xfrm>
            <a:off x="5103952" y="1371296"/>
            <a:ext cx="1922805" cy="1106161"/>
            <a:chOff x="3851696" y="1048187"/>
            <a:chExt cx="1442104" cy="829621"/>
          </a:xfrm>
        </p:grpSpPr>
        <p:cxnSp>
          <p:nvCxnSpPr>
            <p:cNvPr id="6" name="直線コネクタ 5">
              <a:extLst>
                <a:ext uri="{FF2B5EF4-FFF2-40B4-BE49-F238E27FC236}">
                  <a16:creationId xmlns:a16="http://schemas.microsoft.com/office/drawing/2014/main" id="{CA4B0309-99E5-91BA-2D36-4EA5C0ADE0C9}"/>
                </a:ext>
              </a:extLst>
            </p:cNvPr>
            <p:cNvCxnSpPr>
              <a:cxnSpLocks/>
            </p:cNvCxnSpPr>
            <p:nvPr/>
          </p:nvCxnSpPr>
          <p:spPr>
            <a:xfrm>
              <a:off x="4572748" y="1515908"/>
              <a:ext cx="0" cy="320570"/>
            </a:xfrm>
            <a:prstGeom prst="line">
              <a:avLst/>
            </a:prstGeom>
            <a:ln w="12700">
              <a:solidFill>
                <a:srgbClr val="999999"/>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7" name="正方形/長方形 6">
              <a:extLst>
                <a:ext uri="{FF2B5EF4-FFF2-40B4-BE49-F238E27FC236}">
                  <a16:creationId xmlns:a16="http://schemas.microsoft.com/office/drawing/2014/main" id="{11270802-59B3-4670-A4F2-0558D5C8C121}"/>
                </a:ext>
              </a:extLst>
            </p:cNvPr>
            <p:cNvSpPr/>
            <p:nvPr/>
          </p:nvSpPr>
          <p:spPr>
            <a:xfrm>
              <a:off x="3851696" y="1236046"/>
              <a:ext cx="1442104" cy="34262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rtlCol="0" anchor="ctr">
              <a:noAutofit/>
            </a:bodyPr>
            <a:lstStyle/>
            <a:p>
              <a:pPr algn="just"/>
              <a:r>
                <a:rPr kumimoji="1" lang="en-US" altLang="ja-JP" sz="1067" dirty="0">
                  <a:solidFill>
                    <a:schemeClr val="tx1"/>
                  </a:solidFill>
                  <a:latin typeface="游ゴシック" panose="020B0400000000000000" pitchFamily="50" charset="-128"/>
                  <a:ea typeface="游ゴシック" panose="020B0400000000000000" pitchFamily="50" charset="-128"/>
                </a:rPr>
                <a:t>XXXXXXXXXXXXXXXXXXXXXXXXXXXX</a:t>
              </a:r>
              <a:endParaRPr kumimoji="1" lang="ja-JP" altLang="en-US" sz="1067" dirty="0">
                <a:solidFill>
                  <a:schemeClr val="tx1"/>
                </a:solidFill>
                <a:latin typeface="游ゴシック" panose="020B0400000000000000" pitchFamily="50" charset="-128"/>
                <a:ea typeface="游ゴシック" panose="020B0400000000000000" pitchFamily="50" charset="-128"/>
              </a:endParaRPr>
            </a:p>
          </p:txBody>
        </p:sp>
        <p:sp>
          <p:nvSpPr>
            <p:cNvPr id="8" name="テキスト ボックス 7">
              <a:extLst>
                <a:ext uri="{FF2B5EF4-FFF2-40B4-BE49-F238E27FC236}">
                  <a16:creationId xmlns:a16="http://schemas.microsoft.com/office/drawing/2014/main" id="{AA88D82D-AF67-F275-9B33-E2E0EC845BD7}"/>
                </a:ext>
              </a:extLst>
            </p:cNvPr>
            <p:cNvSpPr txBox="1"/>
            <p:nvPr/>
          </p:nvSpPr>
          <p:spPr>
            <a:xfrm>
              <a:off x="3851696" y="1048187"/>
              <a:ext cx="1442104" cy="189000"/>
            </a:xfrm>
            <a:prstGeom prst="rect">
              <a:avLst/>
            </a:prstGeom>
            <a:solidFill>
              <a:schemeClr val="tx1"/>
            </a:solidFill>
            <a:ln w="12700">
              <a:solidFill>
                <a:schemeClr val="tx1"/>
              </a:solidFill>
            </a:ln>
          </p:spPr>
          <p:txBody>
            <a:bodyPr wrap="square" lIns="144000" tIns="0" rIns="144000" bIns="0" rtlCol="0" anchor="ctr">
              <a:noAutofit/>
            </a:bodyPr>
            <a:lstStyle/>
            <a:p>
              <a:pPr algn="ctr"/>
              <a:r>
                <a:rPr kumimoji="1" lang="en-US" altLang="ja-JP" sz="1467" b="1" dirty="0">
                  <a:solidFill>
                    <a:schemeClr val="bg1"/>
                  </a:solidFill>
                  <a:latin typeface="游ゴシック" panose="020B0400000000000000" pitchFamily="50" charset="-128"/>
                  <a:ea typeface="游ゴシック" panose="020B0400000000000000" pitchFamily="50" charset="-128"/>
                </a:rPr>
                <a:t>20XX.X</a:t>
              </a:r>
              <a:endParaRPr kumimoji="1" lang="ja-JP" altLang="en-US" sz="1467" b="1" dirty="0">
                <a:solidFill>
                  <a:schemeClr val="bg1"/>
                </a:solidFill>
                <a:latin typeface="游ゴシック" panose="020B0400000000000000" pitchFamily="50" charset="-128"/>
                <a:ea typeface="游ゴシック" panose="020B0400000000000000" pitchFamily="50" charset="-128"/>
              </a:endParaRPr>
            </a:p>
          </p:txBody>
        </p:sp>
        <p:sp>
          <p:nvSpPr>
            <p:cNvPr id="9" name="楕円 8">
              <a:extLst>
                <a:ext uri="{FF2B5EF4-FFF2-40B4-BE49-F238E27FC236}">
                  <a16:creationId xmlns:a16="http://schemas.microsoft.com/office/drawing/2014/main" id="{B73F518A-345F-802A-91C9-BAE397F7BB84}"/>
                </a:ext>
              </a:extLst>
            </p:cNvPr>
            <p:cNvSpPr/>
            <p:nvPr/>
          </p:nvSpPr>
          <p:spPr>
            <a:xfrm>
              <a:off x="4531409" y="1799120"/>
              <a:ext cx="82678" cy="78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oAutofit/>
            </a:bodyPr>
            <a:lstStyle/>
            <a:p>
              <a:pPr algn="ctr"/>
              <a:endParaRPr kumimoji="1" lang="ja-JP" altLang="en-US" sz="1867">
                <a:latin typeface="游ゴシック" panose="020B0400000000000000" pitchFamily="50" charset="-128"/>
                <a:ea typeface="游ゴシック" panose="020B0400000000000000" pitchFamily="50" charset="-128"/>
              </a:endParaRPr>
            </a:p>
          </p:txBody>
        </p:sp>
      </p:grpSp>
      <p:grpSp>
        <p:nvGrpSpPr>
          <p:cNvPr id="10" name="グループ化 9">
            <a:extLst>
              <a:ext uri="{FF2B5EF4-FFF2-40B4-BE49-F238E27FC236}">
                <a16:creationId xmlns:a16="http://schemas.microsoft.com/office/drawing/2014/main" id="{0A0EAA9A-3CEB-F5D9-1697-44562DB1B99B}"/>
              </a:ext>
            </a:extLst>
          </p:cNvPr>
          <p:cNvGrpSpPr/>
          <p:nvPr/>
        </p:nvGrpSpPr>
        <p:grpSpPr>
          <a:xfrm>
            <a:off x="829052" y="3888411"/>
            <a:ext cx="10545682" cy="2196893"/>
            <a:chOff x="651933" y="2854324"/>
            <a:chExt cx="7909261" cy="1653128"/>
          </a:xfrm>
        </p:grpSpPr>
        <p:cxnSp>
          <p:nvCxnSpPr>
            <p:cNvPr id="11" name="直線コネクタ 10">
              <a:extLst>
                <a:ext uri="{FF2B5EF4-FFF2-40B4-BE49-F238E27FC236}">
                  <a16:creationId xmlns:a16="http://schemas.microsoft.com/office/drawing/2014/main" id="{CC026A0B-2CAB-2BA9-1199-8CDA41976F21}"/>
                </a:ext>
              </a:extLst>
            </p:cNvPr>
            <p:cNvCxnSpPr>
              <a:cxnSpLocks/>
            </p:cNvCxnSpPr>
            <p:nvPr/>
          </p:nvCxnSpPr>
          <p:spPr>
            <a:xfrm>
              <a:off x="651933" y="3678835"/>
              <a:ext cx="7909261" cy="0"/>
            </a:xfrm>
            <a:prstGeom prst="line">
              <a:avLst/>
            </a:prstGeom>
            <a:solidFill>
              <a:schemeClr val="bg1"/>
            </a:solidFill>
            <a:ln w="12700">
              <a:solidFill>
                <a:srgbClr val="999999"/>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56DC967F-C453-1B8A-8CA5-556EF84D0F5B}"/>
                </a:ext>
              </a:extLst>
            </p:cNvPr>
            <p:cNvCxnSpPr>
              <a:cxnSpLocks/>
            </p:cNvCxnSpPr>
            <p:nvPr/>
          </p:nvCxnSpPr>
          <p:spPr>
            <a:xfrm>
              <a:off x="1772464" y="3463363"/>
              <a:ext cx="0" cy="216000"/>
            </a:xfrm>
            <a:prstGeom prst="line">
              <a:avLst/>
            </a:prstGeom>
            <a:ln w="9525">
              <a:solidFill>
                <a:srgbClr val="999999"/>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四角形: 角を丸くする 12">
              <a:extLst>
                <a:ext uri="{FF2B5EF4-FFF2-40B4-BE49-F238E27FC236}">
                  <a16:creationId xmlns:a16="http://schemas.microsoft.com/office/drawing/2014/main" id="{8650D105-889A-222D-C991-220B8C892E94}"/>
                </a:ext>
              </a:extLst>
            </p:cNvPr>
            <p:cNvSpPr/>
            <p:nvPr/>
          </p:nvSpPr>
          <p:spPr>
            <a:xfrm>
              <a:off x="1052686" y="2854324"/>
              <a:ext cx="1442104" cy="612000"/>
            </a:xfrm>
            <a:prstGeom prst="roundRect">
              <a:avLst>
                <a:gd name="adj" fmla="val 0"/>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240000" tIns="0" rIns="240000" bIns="0" rtlCol="0" anchor="ctr">
              <a:noAutofit/>
            </a:bodyPr>
            <a:lstStyle/>
            <a:p>
              <a:pPr algn="ctr">
                <a:lnSpc>
                  <a:spcPct val="110000"/>
                </a:lnSpc>
              </a:pPr>
              <a:r>
                <a:rPr kumimoji="1" lang="en-US" altLang="ja-JP" sz="1467" b="1" dirty="0">
                  <a:solidFill>
                    <a:schemeClr val="tx1"/>
                  </a:solidFill>
                  <a:latin typeface="游ゴシック" panose="020B0400000000000000" pitchFamily="50" charset="-128"/>
                  <a:ea typeface="游ゴシック" panose="020B0400000000000000" pitchFamily="50" charset="-128"/>
                </a:rPr>
                <a:t>20XX.X</a:t>
              </a:r>
            </a:p>
            <a:p>
              <a:pPr algn="just">
                <a:spcBef>
                  <a:spcPts val="133"/>
                </a:spcBef>
              </a:pPr>
              <a:r>
                <a:rPr kumimoji="1" lang="en-US" altLang="ja-JP" sz="1067" dirty="0">
                  <a:solidFill>
                    <a:schemeClr val="tx1"/>
                  </a:solidFill>
                  <a:latin typeface="游ゴシック" panose="020B0400000000000000" pitchFamily="50" charset="-128"/>
                  <a:ea typeface="游ゴシック" panose="020B0400000000000000" pitchFamily="50" charset="-128"/>
                </a:rPr>
                <a:t>XXXXXXXXXXXXXXXXXXXXXXXXXXXXXX</a:t>
              </a:r>
              <a:endParaRPr kumimoji="1" lang="ja-JP" altLang="en-US" sz="1067" dirty="0">
                <a:solidFill>
                  <a:schemeClr val="tx1"/>
                </a:solidFill>
                <a:latin typeface="游ゴシック" panose="020B0400000000000000" pitchFamily="50" charset="-128"/>
                <a:ea typeface="游ゴシック" panose="020B0400000000000000" pitchFamily="50" charset="-128"/>
              </a:endParaRPr>
            </a:p>
          </p:txBody>
        </p:sp>
        <p:sp>
          <p:nvSpPr>
            <p:cNvPr id="14" name="楕円 13">
              <a:extLst>
                <a:ext uri="{FF2B5EF4-FFF2-40B4-BE49-F238E27FC236}">
                  <a16:creationId xmlns:a16="http://schemas.microsoft.com/office/drawing/2014/main" id="{6F10BCE0-0715-15D5-7700-D34AE312DA65}"/>
                </a:ext>
              </a:extLst>
            </p:cNvPr>
            <p:cNvSpPr/>
            <p:nvPr/>
          </p:nvSpPr>
          <p:spPr>
            <a:xfrm>
              <a:off x="1728505" y="3646644"/>
              <a:ext cx="82678" cy="793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oAutofit/>
            </a:bodyPr>
            <a:lstStyle/>
            <a:p>
              <a:pPr algn="ctr"/>
              <a:endParaRPr kumimoji="1" lang="ja-JP" altLang="en-US" sz="3200">
                <a:solidFill>
                  <a:schemeClr val="bg1"/>
                </a:solidFill>
                <a:latin typeface="游ゴシック" panose="020B0400000000000000" pitchFamily="50" charset="-128"/>
                <a:ea typeface="游ゴシック" panose="020B0400000000000000" pitchFamily="50" charset="-128"/>
              </a:endParaRPr>
            </a:p>
          </p:txBody>
        </p:sp>
        <p:cxnSp>
          <p:nvCxnSpPr>
            <p:cNvPr id="15" name="直線コネクタ 14">
              <a:extLst>
                <a:ext uri="{FF2B5EF4-FFF2-40B4-BE49-F238E27FC236}">
                  <a16:creationId xmlns:a16="http://schemas.microsoft.com/office/drawing/2014/main" id="{896D3EEE-5938-207D-F513-D87EA86B6BA6}"/>
                </a:ext>
              </a:extLst>
            </p:cNvPr>
            <p:cNvCxnSpPr>
              <a:cxnSpLocks/>
            </p:cNvCxnSpPr>
            <p:nvPr/>
          </p:nvCxnSpPr>
          <p:spPr>
            <a:xfrm>
              <a:off x="3741495" y="3463363"/>
              <a:ext cx="0" cy="216000"/>
            </a:xfrm>
            <a:prstGeom prst="line">
              <a:avLst/>
            </a:prstGeom>
            <a:ln w="9525">
              <a:solidFill>
                <a:srgbClr val="999999"/>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6" name="四角形: 角を丸くする 15">
              <a:extLst>
                <a:ext uri="{FF2B5EF4-FFF2-40B4-BE49-F238E27FC236}">
                  <a16:creationId xmlns:a16="http://schemas.microsoft.com/office/drawing/2014/main" id="{3E92BAD1-C3E1-438B-9D4F-9FBC656DE586}"/>
                </a:ext>
              </a:extLst>
            </p:cNvPr>
            <p:cNvSpPr/>
            <p:nvPr/>
          </p:nvSpPr>
          <p:spPr>
            <a:xfrm>
              <a:off x="3020754" y="2854324"/>
              <a:ext cx="1442104" cy="612000"/>
            </a:xfrm>
            <a:prstGeom prst="roundRect">
              <a:avLst>
                <a:gd name="adj" fmla="val 0"/>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240000" tIns="0" rIns="240000" bIns="0" rtlCol="0" anchor="ctr">
              <a:noAutofit/>
            </a:bodyPr>
            <a:lstStyle/>
            <a:p>
              <a:pPr algn="ctr">
                <a:lnSpc>
                  <a:spcPct val="110000"/>
                </a:lnSpc>
              </a:pPr>
              <a:r>
                <a:rPr kumimoji="1" lang="en-US" altLang="ja-JP" sz="1467" b="1" dirty="0">
                  <a:solidFill>
                    <a:schemeClr val="tx1"/>
                  </a:solidFill>
                  <a:latin typeface="游ゴシック" panose="020B0400000000000000" pitchFamily="50" charset="-128"/>
                  <a:ea typeface="游ゴシック" panose="020B0400000000000000" pitchFamily="50" charset="-128"/>
                </a:rPr>
                <a:t>20XX.X</a:t>
              </a:r>
            </a:p>
            <a:p>
              <a:pPr algn="just">
                <a:spcBef>
                  <a:spcPts val="133"/>
                </a:spcBef>
              </a:pPr>
              <a:r>
                <a:rPr kumimoji="1" lang="en-US" altLang="ja-JP" sz="1067" dirty="0">
                  <a:solidFill>
                    <a:schemeClr val="tx1"/>
                  </a:solidFill>
                  <a:latin typeface="游ゴシック" panose="020B0400000000000000" pitchFamily="50" charset="-128"/>
                  <a:ea typeface="游ゴシック" panose="020B0400000000000000" pitchFamily="50" charset="-128"/>
                </a:rPr>
                <a:t>XXXXXXXXXXXXXXXXXXXXXXXXXXXXXX</a:t>
              </a:r>
              <a:endParaRPr kumimoji="1" lang="ja-JP" altLang="en-US" sz="1067" dirty="0">
                <a:solidFill>
                  <a:schemeClr val="tx1"/>
                </a:solidFill>
                <a:latin typeface="游ゴシック" panose="020B0400000000000000" pitchFamily="50" charset="-128"/>
                <a:ea typeface="游ゴシック" panose="020B0400000000000000" pitchFamily="50" charset="-128"/>
              </a:endParaRPr>
            </a:p>
          </p:txBody>
        </p:sp>
        <p:sp>
          <p:nvSpPr>
            <p:cNvPr id="17" name="楕円 16">
              <a:extLst>
                <a:ext uri="{FF2B5EF4-FFF2-40B4-BE49-F238E27FC236}">
                  <a16:creationId xmlns:a16="http://schemas.microsoft.com/office/drawing/2014/main" id="{24D748D2-06B0-EEAB-2A73-8114EB30E8DA}"/>
                </a:ext>
              </a:extLst>
            </p:cNvPr>
            <p:cNvSpPr/>
            <p:nvPr/>
          </p:nvSpPr>
          <p:spPr>
            <a:xfrm>
              <a:off x="3702824" y="3646644"/>
              <a:ext cx="82678" cy="793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oAutofit/>
            </a:bodyPr>
            <a:lstStyle/>
            <a:p>
              <a:pPr algn="ctr"/>
              <a:endParaRPr kumimoji="1" lang="ja-JP" altLang="en-US" sz="3200">
                <a:solidFill>
                  <a:schemeClr val="bg1"/>
                </a:solidFill>
                <a:latin typeface="游ゴシック" panose="020B0400000000000000" pitchFamily="50" charset="-128"/>
                <a:ea typeface="游ゴシック" panose="020B0400000000000000" pitchFamily="50" charset="-128"/>
              </a:endParaRPr>
            </a:p>
          </p:txBody>
        </p:sp>
        <p:cxnSp>
          <p:nvCxnSpPr>
            <p:cNvPr id="18" name="直線コネクタ 17">
              <a:extLst>
                <a:ext uri="{FF2B5EF4-FFF2-40B4-BE49-F238E27FC236}">
                  <a16:creationId xmlns:a16="http://schemas.microsoft.com/office/drawing/2014/main" id="{F453C379-2B1F-8C94-3E8C-074420102F53}"/>
                </a:ext>
              </a:extLst>
            </p:cNvPr>
            <p:cNvCxnSpPr>
              <a:cxnSpLocks/>
            </p:cNvCxnSpPr>
            <p:nvPr/>
          </p:nvCxnSpPr>
          <p:spPr>
            <a:xfrm>
              <a:off x="5746507" y="3463363"/>
              <a:ext cx="0" cy="216000"/>
            </a:xfrm>
            <a:prstGeom prst="line">
              <a:avLst/>
            </a:prstGeom>
            <a:ln w="9525">
              <a:solidFill>
                <a:srgbClr val="999999"/>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9" name="四角形: 角を丸くする 18">
              <a:extLst>
                <a:ext uri="{FF2B5EF4-FFF2-40B4-BE49-F238E27FC236}">
                  <a16:creationId xmlns:a16="http://schemas.microsoft.com/office/drawing/2014/main" id="{F191FEEB-C588-9847-03ED-4EBD7E9D701E}"/>
                </a:ext>
              </a:extLst>
            </p:cNvPr>
            <p:cNvSpPr/>
            <p:nvPr/>
          </p:nvSpPr>
          <p:spPr>
            <a:xfrm>
              <a:off x="5026360" y="2854324"/>
              <a:ext cx="1442104" cy="612000"/>
            </a:xfrm>
            <a:prstGeom prst="roundRect">
              <a:avLst>
                <a:gd name="adj" fmla="val 0"/>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240000" tIns="0" rIns="240000" bIns="0" rtlCol="0" anchor="ctr">
              <a:noAutofit/>
            </a:bodyPr>
            <a:lstStyle/>
            <a:p>
              <a:pPr algn="ctr">
                <a:lnSpc>
                  <a:spcPct val="110000"/>
                </a:lnSpc>
              </a:pPr>
              <a:r>
                <a:rPr kumimoji="1" lang="en-US" altLang="ja-JP" sz="1467" b="1" dirty="0">
                  <a:solidFill>
                    <a:schemeClr val="tx1"/>
                  </a:solidFill>
                  <a:latin typeface="游ゴシック" panose="020B0400000000000000" pitchFamily="50" charset="-128"/>
                  <a:ea typeface="游ゴシック" panose="020B0400000000000000" pitchFamily="50" charset="-128"/>
                </a:rPr>
                <a:t>20XX.X</a:t>
              </a:r>
            </a:p>
            <a:p>
              <a:pPr algn="just">
                <a:spcBef>
                  <a:spcPts val="133"/>
                </a:spcBef>
              </a:pPr>
              <a:r>
                <a:rPr kumimoji="1" lang="en-US" altLang="ja-JP" sz="1067" dirty="0">
                  <a:solidFill>
                    <a:schemeClr val="tx1"/>
                  </a:solidFill>
                  <a:latin typeface="游ゴシック" panose="020B0400000000000000" pitchFamily="50" charset="-128"/>
                  <a:ea typeface="游ゴシック" panose="020B0400000000000000" pitchFamily="50" charset="-128"/>
                </a:rPr>
                <a:t>XXXXXXXXXXXXXXXXXXXXXXXXXXXXXX</a:t>
              </a:r>
              <a:endParaRPr kumimoji="1" lang="ja-JP" altLang="en-US" sz="1067" dirty="0">
                <a:solidFill>
                  <a:schemeClr val="tx1"/>
                </a:solidFill>
                <a:latin typeface="游ゴシック" panose="020B0400000000000000" pitchFamily="50" charset="-128"/>
                <a:ea typeface="游ゴシック" panose="020B0400000000000000" pitchFamily="50" charset="-128"/>
              </a:endParaRPr>
            </a:p>
          </p:txBody>
        </p:sp>
        <p:sp>
          <p:nvSpPr>
            <p:cNvPr id="20" name="楕円 19">
              <a:extLst>
                <a:ext uri="{FF2B5EF4-FFF2-40B4-BE49-F238E27FC236}">
                  <a16:creationId xmlns:a16="http://schemas.microsoft.com/office/drawing/2014/main" id="{70C3BD9A-A1F8-FA88-09B8-6FB53A1EAD81}"/>
                </a:ext>
              </a:extLst>
            </p:cNvPr>
            <p:cNvSpPr/>
            <p:nvPr/>
          </p:nvSpPr>
          <p:spPr>
            <a:xfrm>
              <a:off x="5704344" y="3646644"/>
              <a:ext cx="82678" cy="793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oAutofit/>
            </a:bodyPr>
            <a:lstStyle/>
            <a:p>
              <a:pPr algn="ctr"/>
              <a:endParaRPr kumimoji="1" lang="ja-JP" altLang="en-US" sz="3200">
                <a:solidFill>
                  <a:schemeClr val="bg1"/>
                </a:solidFill>
                <a:latin typeface="游ゴシック" panose="020B0400000000000000" pitchFamily="50" charset="-128"/>
                <a:ea typeface="游ゴシック" panose="020B0400000000000000" pitchFamily="50" charset="-128"/>
              </a:endParaRPr>
            </a:p>
          </p:txBody>
        </p:sp>
        <p:cxnSp>
          <p:nvCxnSpPr>
            <p:cNvPr id="21" name="直線コネクタ 20">
              <a:extLst>
                <a:ext uri="{FF2B5EF4-FFF2-40B4-BE49-F238E27FC236}">
                  <a16:creationId xmlns:a16="http://schemas.microsoft.com/office/drawing/2014/main" id="{208B51B5-838C-FABC-7100-D0E604F01CF0}"/>
                </a:ext>
              </a:extLst>
            </p:cNvPr>
            <p:cNvCxnSpPr>
              <a:cxnSpLocks/>
            </p:cNvCxnSpPr>
            <p:nvPr/>
          </p:nvCxnSpPr>
          <p:spPr>
            <a:xfrm>
              <a:off x="7504398" y="3463363"/>
              <a:ext cx="0" cy="216000"/>
            </a:xfrm>
            <a:prstGeom prst="line">
              <a:avLst/>
            </a:prstGeom>
            <a:ln w="9525">
              <a:solidFill>
                <a:srgbClr val="999999"/>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2" name="四角形: 角を丸くする 21">
              <a:extLst>
                <a:ext uri="{FF2B5EF4-FFF2-40B4-BE49-F238E27FC236}">
                  <a16:creationId xmlns:a16="http://schemas.microsoft.com/office/drawing/2014/main" id="{0A07CC45-1E91-94A9-61A3-B8448AB97CF3}"/>
                </a:ext>
              </a:extLst>
            </p:cNvPr>
            <p:cNvSpPr/>
            <p:nvPr/>
          </p:nvSpPr>
          <p:spPr>
            <a:xfrm>
              <a:off x="6781571" y="2854324"/>
              <a:ext cx="1442104" cy="612000"/>
            </a:xfrm>
            <a:prstGeom prst="roundRect">
              <a:avLst>
                <a:gd name="adj" fmla="val 0"/>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240000" tIns="0" rIns="240000" bIns="0" rtlCol="0" anchor="ctr">
              <a:noAutofit/>
            </a:bodyPr>
            <a:lstStyle/>
            <a:p>
              <a:pPr algn="ctr">
                <a:lnSpc>
                  <a:spcPct val="110000"/>
                </a:lnSpc>
              </a:pPr>
              <a:r>
                <a:rPr kumimoji="1" lang="en-US" altLang="ja-JP" sz="1467" b="1" dirty="0">
                  <a:solidFill>
                    <a:schemeClr val="tx1"/>
                  </a:solidFill>
                  <a:latin typeface="游ゴシック" panose="020B0400000000000000" pitchFamily="50" charset="-128"/>
                  <a:ea typeface="游ゴシック" panose="020B0400000000000000" pitchFamily="50" charset="-128"/>
                </a:rPr>
                <a:t>20XX.X</a:t>
              </a:r>
            </a:p>
            <a:p>
              <a:pPr algn="just">
                <a:spcBef>
                  <a:spcPts val="133"/>
                </a:spcBef>
              </a:pPr>
              <a:r>
                <a:rPr kumimoji="1" lang="en-US" altLang="ja-JP" sz="1067" dirty="0">
                  <a:solidFill>
                    <a:schemeClr val="tx1"/>
                  </a:solidFill>
                  <a:latin typeface="游ゴシック" panose="020B0400000000000000" pitchFamily="50" charset="-128"/>
                  <a:ea typeface="游ゴシック" panose="020B0400000000000000" pitchFamily="50" charset="-128"/>
                </a:rPr>
                <a:t>XXXXXXXXXXXXXXXXXXXXXXXXXXXXXX</a:t>
              </a:r>
              <a:endParaRPr kumimoji="1" lang="ja-JP" altLang="en-US" sz="1067" dirty="0">
                <a:solidFill>
                  <a:schemeClr val="tx1"/>
                </a:solidFill>
                <a:latin typeface="游ゴシック" panose="020B0400000000000000" pitchFamily="50" charset="-128"/>
                <a:ea typeface="游ゴシック" panose="020B0400000000000000" pitchFamily="50" charset="-128"/>
              </a:endParaRPr>
            </a:p>
          </p:txBody>
        </p:sp>
        <p:sp>
          <p:nvSpPr>
            <p:cNvPr id="23" name="楕円 22">
              <a:extLst>
                <a:ext uri="{FF2B5EF4-FFF2-40B4-BE49-F238E27FC236}">
                  <a16:creationId xmlns:a16="http://schemas.microsoft.com/office/drawing/2014/main" id="{8F3FEA6B-7107-15DE-1B57-B58C277292E9}"/>
                </a:ext>
              </a:extLst>
            </p:cNvPr>
            <p:cNvSpPr/>
            <p:nvPr/>
          </p:nvSpPr>
          <p:spPr>
            <a:xfrm>
              <a:off x="7465199" y="3646644"/>
              <a:ext cx="82678" cy="793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oAutofit/>
            </a:bodyPr>
            <a:lstStyle/>
            <a:p>
              <a:pPr algn="ctr"/>
              <a:endParaRPr kumimoji="1" lang="ja-JP" altLang="en-US" sz="3200">
                <a:solidFill>
                  <a:schemeClr val="bg1"/>
                </a:solidFill>
                <a:latin typeface="游ゴシック" panose="020B0400000000000000" pitchFamily="50" charset="-128"/>
                <a:ea typeface="游ゴシック" panose="020B0400000000000000" pitchFamily="50" charset="-128"/>
              </a:endParaRPr>
            </a:p>
          </p:txBody>
        </p:sp>
        <p:cxnSp>
          <p:nvCxnSpPr>
            <p:cNvPr id="24" name="直線コネクタ 23">
              <a:extLst>
                <a:ext uri="{FF2B5EF4-FFF2-40B4-BE49-F238E27FC236}">
                  <a16:creationId xmlns:a16="http://schemas.microsoft.com/office/drawing/2014/main" id="{56BF561E-118C-45C7-8223-831DF0B10192}"/>
                </a:ext>
              </a:extLst>
            </p:cNvPr>
            <p:cNvCxnSpPr>
              <a:cxnSpLocks/>
            </p:cNvCxnSpPr>
            <p:nvPr/>
          </p:nvCxnSpPr>
          <p:spPr>
            <a:xfrm>
              <a:off x="2737136" y="3676856"/>
              <a:ext cx="0" cy="216000"/>
            </a:xfrm>
            <a:prstGeom prst="line">
              <a:avLst/>
            </a:prstGeom>
            <a:ln w="9525">
              <a:solidFill>
                <a:srgbClr val="999999"/>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四角形: 角を丸くする 24">
              <a:extLst>
                <a:ext uri="{FF2B5EF4-FFF2-40B4-BE49-F238E27FC236}">
                  <a16:creationId xmlns:a16="http://schemas.microsoft.com/office/drawing/2014/main" id="{2DAF2155-3F3D-30A2-93F2-2D6066C1455E}"/>
                </a:ext>
              </a:extLst>
            </p:cNvPr>
            <p:cNvSpPr/>
            <p:nvPr/>
          </p:nvSpPr>
          <p:spPr>
            <a:xfrm>
              <a:off x="2017050" y="3895452"/>
              <a:ext cx="1442104" cy="612000"/>
            </a:xfrm>
            <a:prstGeom prst="roundRect">
              <a:avLst>
                <a:gd name="adj" fmla="val 0"/>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240000" tIns="0" rIns="240000" bIns="0" rtlCol="0" anchor="ctr">
              <a:noAutofit/>
            </a:bodyPr>
            <a:lstStyle/>
            <a:p>
              <a:pPr algn="ctr">
                <a:lnSpc>
                  <a:spcPct val="110000"/>
                </a:lnSpc>
              </a:pPr>
              <a:r>
                <a:rPr kumimoji="1" lang="en-US" altLang="ja-JP" sz="1467" b="1" dirty="0">
                  <a:solidFill>
                    <a:schemeClr val="tx1"/>
                  </a:solidFill>
                  <a:latin typeface="游ゴシック" panose="020B0400000000000000" pitchFamily="50" charset="-128"/>
                  <a:ea typeface="游ゴシック" panose="020B0400000000000000" pitchFamily="50" charset="-128"/>
                </a:rPr>
                <a:t>20XX.X</a:t>
              </a:r>
            </a:p>
            <a:p>
              <a:pPr algn="just">
                <a:spcBef>
                  <a:spcPts val="133"/>
                </a:spcBef>
              </a:pPr>
              <a:r>
                <a:rPr kumimoji="1" lang="en-US" altLang="ja-JP" sz="1067" dirty="0">
                  <a:solidFill>
                    <a:schemeClr val="tx1"/>
                  </a:solidFill>
                  <a:latin typeface="游ゴシック" panose="020B0400000000000000" pitchFamily="50" charset="-128"/>
                  <a:ea typeface="游ゴシック" panose="020B0400000000000000" pitchFamily="50" charset="-128"/>
                </a:rPr>
                <a:t>XXXXXXXXXXXXXXXXXXXXXXXXXXXXXX</a:t>
              </a:r>
              <a:endParaRPr kumimoji="1" lang="ja-JP" altLang="en-US" sz="1067" dirty="0">
                <a:solidFill>
                  <a:schemeClr val="tx1"/>
                </a:solidFill>
                <a:latin typeface="游ゴシック" panose="020B0400000000000000" pitchFamily="50" charset="-128"/>
                <a:ea typeface="游ゴシック" panose="020B0400000000000000" pitchFamily="50" charset="-128"/>
              </a:endParaRPr>
            </a:p>
          </p:txBody>
        </p:sp>
        <p:sp>
          <p:nvSpPr>
            <p:cNvPr id="26" name="楕円 25">
              <a:extLst>
                <a:ext uri="{FF2B5EF4-FFF2-40B4-BE49-F238E27FC236}">
                  <a16:creationId xmlns:a16="http://schemas.microsoft.com/office/drawing/2014/main" id="{6C3AC3BA-594C-D322-D579-F1E643FE749D}"/>
                </a:ext>
              </a:extLst>
            </p:cNvPr>
            <p:cNvSpPr/>
            <p:nvPr/>
          </p:nvSpPr>
          <p:spPr>
            <a:xfrm>
              <a:off x="2699524" y="3646645"/>
              <a:ext cx="82678" cy="793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oAutofit/>
            </a:bodyPr>
            <a:lstStyle/>
            <a:p>
              <a:pPr algn="ctr"/>
              <a:endParaRPr kumimoji="1" lang="ja-JP" altLang="en-US" sz="3200">
                <a:solidFill>
                  <a:schemeClr val="bg1"/>
                </a:solidFill>
                <a:latin typeface="游ゴシック" panose="020B0400000000000000" pitchFamily="50" charset="-128"/>
                <a:ea typeface="游ゴシック" panose="020B0400000000000000" pitchFamily="50" charset="-128"/>
              </a:endParaRPr>
            </a:p>
          </p:txBody>
        </p:sp>
        <p:cxnSp>
          <p:nvCxnSpPr>
            <p:cNvPr id="27" name="直線コネクタ 26">
              <a:extLst>
                <a:ext uri="{FF2B5EF4-FFF2-40B4-BE49-F238E27FC236}">
                  <a16:creationId xmlns:a16="http://schemas.microsoft.com/office/drawing/2014/main" id="{66480F1E-AF03-A10F-622C-75E7BF6424BA}"/>
                </a:ext>
              </a:extLst>
            </p:cNvPr>
            <p:cNvCxnSpPr>
              <a:cxnSpLocks/>
            </p:cNvCxnSpPr>
            <p:nvPr/>
          </p:nvCxnSpPr>
          <p:spPr>
            <a:xfrm>
              <a:off x="4699814" y="3676856"/>
              <a:ext cx="0" cy="216000"/>
            </a:xfrm>
            <a:prstGeom prst="line">
              <a:avLst/>
            </a:prstGeom>
            <a:ln w="9525">
              <a:solidFill>
                <a:srgbClr val="999999"/>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8" name="四角形: 角を丸くする 27">
              <a:extLst>
                <a:ext uri="{FF2B5EF4-FFF2-40B4-BE49-F238E27FC236}">
                  <a16:creationId xmlns:a16="http://schemas.microsoft.com/office/drawing/2014/main" id="{12BB1730-401C-1A2A-ED0E-4B7FDB02CFA2}"/>
                </a:ext>
              </a:extLst>
            </p:cNvPr>
            <p:cNvSpPr/>
            <p:nvPr/>
          </p:nvSpPr>
          <p:spPr>
            <a:xfrm>
              <a:off x="3979118" y="3895452"/>
              <a:ext cx="1442104" cy="612000"/>
            </a:xfrm>
            <a:prstGeom prst="roundRect">
              <a:avLst>
                <a:gd name="adj" fmla="val 0"/>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240000" tIns="0" rIns="240000" bIns="0" rtlCol="0" anchor="ctr">
              <a:noAutofit/>
            </a:bodyPr>
            <a:lstStyle/>
            <a:p>
              <a:pPr algn="ctr">
                <a:lnSpc>
                  <a:spcPct val="110000"/>
                </a:lnSpc>
              </a:pPr>
              <a:r>
                <a:rPr kumimoji="1" lang="en-US" altLang="ja-JP" sz="1467" b="1" dirty="0">
                  <a:solidFill>
                    <a:schemeClr val="tx1"/>
                  </a:solidFill>
                  <a:latin typeface="游ゴシック" panose="020B0400000000000000" pitchFamily="50" charset="-128"/>
                  <a:ea typeface="游ゴシック" panose="020B0400000000000000" pitchFamily="50" charset="-128"/>
                </a:rPr>
                <a:t>20XX.X</a:t>
              </a:r>
            </a:p>
            <a:p>
              <a:pPr algn="just">
                <a:spcBef>
                  <a:spcPts val="133"/>
                </a:spcBef>
              </a:pPr>
              <a:r>
                <a:rPr kumimoji="1" lang="en-US" altLang="ja-JP" sz="1067" dirty="0">
                  <a:solidFill>
                    <a:schemeClr val="tx1"/>
                  </a:solidFill>
                  <a:latin typeface="游ゴシック" panose="020B0400000000000000" pitchFamily="50" charset="-128"/>
                  <a:ea typeface="游ゴシック" panose="020B0400000000000000" pitchFamily="50" charset="-128"/>
                </a:rPr>
                <a:t>XXXXXXXXXXXXXXXXXXXXXXXXXXXXXX</a:t>
              </a:r>
              <a:endParaRPr kumimoji="1" lang="ja-JP" altLang="en-US" sz="1067" dirty="0">
                <a:solidFill>
                  <a:schemeClr val="tx1"/>
                </a:solidFill>
                <a:latin typeface="游ゴシック" panose="020B0400000000000000" pitchFamily="50" charset="-128"/>
                <a:ea typeface="游ゴシック" panose="020B0400000000000000" pitchFamily="50" charset="-128"/>
              </a:endParaRPr>
            </a:p>
          </p:txBody>
        </p:sp>
        <p:sp>
          <p:nvSpPr>
            <p:cNvPr id="29" name="楕円 28">
              <a:extLst>
                <a:ext uri="{FF2B5EF4-FFF2-40B4-BE49-F238E27FC236}">
                  <a16:creationId xmlns:a16="http://schemas.microsoft.com/office/drawing/2014/main" id="{FFC8EE50-C54E-59DA-9762-7A3665C5D9E7}"/>
                </a:ext>
              </a:extLst>
            </p:cNvPr>
            <p:cNvSpPr/>
            <p:nvPr/>
          </p:nvSpPr>
          <p:spPr>
            <a:xfrm>
              <a:off x="4661674" y="3646645"/>
              <a:ext cx="82678" cy="793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oAutofit/>
            </a:bodyPr>
            <a:lstStyle/>
            <a:p>
              <a:pPr algn="ctr"/>
              <a:endParaRPr kumimoji="1" lang="ja-JP" altLang="en-US" sz="3200">
                <a:solidFill>
                  <a:schemeClr val="bg1"/>
                </a:solidFill>
                <a:latin typeface="游ゴシック" panose="020B0400000000000000" pitchFamily="50" charset="-128"/>
                <a:ea typeface="游ゴシック" panose="020B0400000000000000" pitchFamily="50" charset="-128"/>
              </a:endParaRPr>
            </a:p>
          </p:txBody>
        </p:sp>
        <p:cxnSp>
          <p:nvCxnSpPr>
            <p:cNvPr id="30" name="直線コネクタ 29">
              <a:extLst>
                <a:ext uri="{FF2B5EF4-FFF2-40B4-BE49-F238E27FC236}">
                  <a16:creationId xmlns:a16="http://schemas.microsoft.com/office/drawing/2014/main" id="{A0C3325D-4AE0-D9AC-422E-4048DFE7E797}"/>
                </a:ext>
              </a:extLst>
            </p:cNvPr>
            <p:cNvCxnSpPr>
              <a:cxnSpLocks/>
            </p:cNvCxnSpPr>
            <p:nvPr/>
          </p:nvCxnSpPr>
          <p:spPr>
            <a:xfrm>
              <a:off x="6631802" y="3676856"/>
              <a:ext cx="0" cy="216000"/>
            </a:xfrm>
            <a:prstGeom prst="line">
              <a:avLst/>
            </a:prstGeom>
            <a:ln w="9525">
              <a:solidFill>
                <a:srgbClr val="999999"/>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1" name="四角形: 角を丸くする 30">
              <a:extLst>
                <a:ext uri="{FF2B5EF4-FFF2-40B4-BE49-F238E27FC236}">
                  <a16:creationId xmlns:a16="http://schemas.microsoft.com/office/drawing/2014/main" id="{387D419A-B780-D3C4-B2AC-89DC00861CAA}"/>
                </a:ext>
              </a:extLst>
            </p:cNvPr>
            <p:cNvSpPr/>
            <p:nvPr/>
          </p:nvSpPr>
          <p:spPr>
            <a:xfrm>
              <a:off x="5912360" y="3895452"/>
              <a:ext cx="1442104" cy="612000"/>
            </a:xfrm>
            <a:prstGeom prst="roundRect">
              <a:avLst>
                <a:gd name="adj" fmla="val 0"/>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240000" tIns="0" rIns="240000" bIns="0" rtlCol="0" anchor="ctr">
              <a:noAutofit/>
            </a:bodyPr>
            <a:lstStyle/>
            <a:p>
              <a:pPr algn="ctr">
                <a:lnSpc>
                  <a:spcPct val="110000"/>
                </a:lnSpc>
              </a:pPr>
              <a:r>
                <a:rPr kumimoji="1" lang="en-US" altLang="ja-JP" sz="1467" b="1" dirty="0">
                  <a:solidFill>
                    <a:schemeClr val="tx1"/>
                  </a:solidFill>
                  <a:latin typeface="游ゴシック" panose="020B0400000000000000" pitchFamily="50" charset="-128"/>
                  <a:ea typeface="游ゴシック" panose="020B0400000000000000" pitchFamily="50" charset="-128"/>
                </a:rPr>
                <a:t>20XX.X</a:t>
              </a:r>
            </a:p>
            <a:p>
              <a:pPr algn="just">
                <a:spcBef>
                  <a:spcPts val="133"/>
                </a:spcBef>
              </a:pPr>
              <a:r>
                <a:rPr kumimoji="1" lang="en-US" altLang="ja-JP" sz="1067" dirty="0">
                  <a:solidFill>
                    <a:schemeClr val="tx1"/>
                  </a:solidFill>
                  <a:latin typeface="游ゴシック" panose="020B0400000000000000" pitchFamily="50" charset="-128"/>
                  <a:ea typeface="游ゴシック" panose="020B0400000000000000" pitchFamily="50" charset="-128"/>
                </a:rPr>
                <a:t>XXXXXXXXXXXXXXXXXXXXXXXXXXXXXX</a:t>
              </a:r>
              <a:endParaRPr kumimoji="1" lang="ja-JP" altLang="en-US" sz="1067" dirty="0">
                <a:solidFill>
                  <a:schemeClr val="tx1"/>
                </a:solidFill>
                <a:latin typeface="游ゴシック" panose="020B0400000000000000" pitchFamily="50" charset="-128"/>
                <a:ea typeface="游ゴシック" panose="020B0400000000000000" pitchFamily="50" charset="-128"/>
              </a:endParaRPr>
            </a:p>
          </p:txBody>
        </p:sp>
        <p:sp>
          <p:nvSpPr>
            <p:cNvPr id="32" name="楕円 31">
              <a:extLst>
                <a:ext uri="{FF2B5EF4-FFF2-40B4-BE49-F238E27FC236}">
                  <a16:creationId xmlns:a16="http://schemas.microsoft.com/office/drawing/2014/main" id="{AD0C2B6E-B2C5-AACE-0085-CD2F65D2CFCA}"/>
                </a:ext>
              </a:extLst>
            </p:cNvPr>
            <p:cNvSpPr/>
            <p:nvPr/>
          </p:nvSpPr>
          <p:spPr>
            <a:xfrm>
              <a:off x="6595249" y="3646645"/>
              <a:ext cx="82678" cy="793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oAutofit/>
            </a:bodyPr>
            <a:lstStyle/>
            <a:p>
              <a:pPr algn="ctr"/>
              <a:endParaRPr kumimoji="1" lang="ja-JP" altLang="en-US" sz="3200">
                <a:solidFill>
                  <a:schemeClr val="bg1"/>
                </a:solidFill>
                <a:latin typeface="游ゴシック" panose="020B0400000000000000" pitchFamily="50" charset="-128"/>
                <a:ea typeface="游ゴシック" panose="020B0400000000000000" pitchFamily="50" charset="-128"/>
              </a:endParaRPr>
            </a:p>
          </p:txBody>
        </p:sp>
      </p:grpSp>
      <p:grpSp>
        <p:nvGrpSpPr>
          <p:cNvPr id="33" name="グループ化 32">
            <a:extLst>
              <a:ext uri="{FF2B5EF4-FFF2-40B4-BE49-F238E27FC236}">
                <a16:creationId xmlns:a16="http://schemas.microsoft.com/office/drawing/2014/main" id="{4E545944-C4B5-F745-5F60-35030DCA85C7}"/>
              </a:ext>
            </a:extLst>
          </p:cNvPr>
          <p:cNvGrpSpPr/>
          <p:nvPr/>
        </p:nvGrpSpPr>
        <p:grpSpPr>
          <a:xfrm>
            <a:off x="8710752" y="1371296"/>
            <a:ext cx="1922805" cy="1106161"/>
            <a:chOff x="3851696" y="1048187"/>
            <a:chExt cx="1442104" cy="829621"/>
          </a:xfrm>
        </p:grpSpPr>
        <p:cxnSp>
          <p:nvCxnSpPr>
            <p:cNvPr id="34" name="直線コネクタ 33">
              <a:extLst>
                <a:ext uri="{FF2B5EF4-FFF2-40B4-BE49-F238E27FC236}">
                  <a16:creationId xmlns:a16="http://schemas.microsoft.com/office/drawing/2014/main" id="{731356AA-830F-2C83-3E03-6F641D2E58ED}"/>
                </a:ext>
              </a:extLst>
            </p:cNvPr>
            <p:cNvCxnSpPr>
              <a:cxnSpLocks/>
            </p:cNvCxnSpPr>
            <p:nvPr/>
          </p:nvCxnSpPr>
          <p:spPr>
            <a:xfrm>
              <a:off x="4572748" y="1515908"/>
              <a:ext cx="0" cy="320570"/>
            </a:xfrm>
            <a:prstGeom prst="line">
              <a:avLst/>
            </a:prstGeom>
            <a:ln w="12700">
              <a:solidFill>
                <a:srgbClr val="999999"/>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5" name="正方形/長方形 34">
              <a:extLst>
                <a:ext uri="{FF2B5EF4-FFF2-40B4-BE49-F238E27FC236}">
                  <a16:creationId xmlns:a16="http://schemas.microsoft.com/office/drawing/2014/main" id="{B0F43A43-34F8-08A3-C8D6-AB5034453607}"/>
                </a:ext>
              </a:extLst>
            </p:cNvPr>
            <p:cNvSpPr/>
            <p:nvPr/>
          </p:nvSpPr>
          <p:spPr>
            <a:xfrm>
              <a:off x="3851696" y="1236046"/>
              <a:ext cx="1442104" cy="34262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rtlCol="0" anchor="ctr">
              <a:noAutofit/>
            </a:bodyPr>
            <a:lstStyle/>
            <a:p>
              <a:pPr algn="just"/>
              <a:r>
                <a:rPr kumimoji="1" lang="en-US" altLang="ja-JP" sz="1067" dirty="0">
                  <a:solidFill>
                    <a:schemeClr val="tx1"/>
                  </a:solidFill>
                  <a:latin typeface="游ゴシック" panose="020B0400000000000000" pitchFamily="50" charset="-128"/>
                  <a:ea typeface="游ゴシック" panose="020B0400000000000000" pitchFamily="50" charset="-128"/>
                </a:rPr>
                <a:t>XXXXXXXXXXXXXXXXXXXXXXXXXXXX</a:t>
              </a:r>
              <a:endParaRPr kumimoji="1" lang="ja-JP" altLang="en-US" sz="1067" dirty="0">
                <a:solidFill>
                  <a:schemeClr val="tx1"/>
                </a:solidFill>
                <a:latin typeface="游ゴシック" panose="020B0400000000000000" pitchFamily="50" charset="-128"/>
                <a:ea typeface="游ゴシック" panose="020B0400000000000000" pitchFamily="50" charset="-128"/>
              </a:endParaRPr>
            </a:p>
          </p:txBody>
        </p:sp>
        <p:sp>
          <p:nvSpPr>
            <p:cNvPr id="36" name="テキスト ボックス 35">
              <a:extLst>
                <a:ext uri="{FF2B5EF4-FFF2-40B4-BE49-F238E27FC236}">
                  <a16:creationId xmlns:a16="http://schemas.microsoft.com/office/drawing/2014/main" id="{F91985C2-0E3E-55C5-DBAD-C891E19E7AF5}"/>
                </a:ext>
              </a:extLst>
            </p:cNvPr>
            <p:cNvSpPr txBox="1"/>
            <p:nvPr/>
          </p:nvSpPr>
          <p:spPr>
            <a:xfrm>
              <a:off x="3851696" y="1048187"/>
              <a:ext cx="1442104" cy="189000"/>
            </a:xfrm>
            <a:prstGeom prst="rect">
              <a:avLst/>
            </a:prstGeom>
            <a:solidFill>
              <a:schemeClr val="tx1"/>
            </a:solidFill>
            <a:ln w="12700">
              <a:solidFill>
                <a:schemeClr val="tx1"/>
              </a:solidFill>
            </a:ln>
          </p:spPr>
          <p:txBody>
            <a:bodyPr wrap="square" lIns="144000" tIns="0" rIns="144000" bIns="0" rtlCol="0" anchor="ctr">
              <a:noAutofit/>
            </a:bodyPr>
            <a:lstStyle/>
            <a:p>
              <a:pPr algn="ctr"/>
              <a:r>
                <a:rPr kumimoji="1" lang="en-US" altLang="ja-JP" sz="1467" b="1" dirty="0">
                  <a:solidFill>
                    <a:schemeClr val="bg1"/>
                  </a:solidFill>
                  <a:latin typeface="游ゴシック" panose="020B0400000000000000" pitchFamily="50" charset="-128"/>
                  <a:ea typeface="游ゴシック" panose="020B0400000000000000" pitchFamily="50" charset="-128"/>
                </a:rPr>
                <a:t>20XX.X</a:t>
              </a:r>
              <a:endParaRPr kumimoji="1" lang="ja-JP" altLang="en-US" sz="1467" b="1" dirty="0">
                <a:solidFill>
                  <a:schemeClr val="bg1"/>
                </a:solidFill>
                <a:latin typeface="游ゴシック" panose="020B0400000000000000" pitchFamily="50" charset="-128"/>
                <a:ea typeface="游ゴシック" panose="020B0400000000000000" pitchFamily="50" charset="-128"/>
              </a:endParaRPr>
            </a:p>
          </p:txBody>
        </p:sp>
        <p:sp>
          <p:nvSpPr>
            <p:cNvPr id="37" name="楕円 36">
              <a:extLst>
                <a:ext uri="{FF2B5EF4-FFF2-40B4-BE49-F238E27FC236}">
                  <a16:creationId xmlns:a16="http://schemas.microsoft.com/office/drawing/2014/main" id="{5586B897-5FA4-3038-E729-FD5F06DE2A9E}"/>
                </a:ext>
              </a:extLst>
            </p:cNvPr>
            <p:cNvSpPr/>
            <p:nvPr/>
          </p:nvSpPr>
          <p:spPr>
            <a:xfrm>
              <a:off x="4531409" y="1799120"/>
              <a:ext cx="82678" cy="78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oAutofit/>
            </a:bodyPr>
            <a:lstStyle/>
            <a:p>
              <a:pPr algn="ctr"/>
              <a:endParaRPr kumimoji="1" lang="ja-JP" altLang="en-US" sz="1867">
                <a:latin typeface="游ゴシック" panose="020B0400000000000000" pitchFamily="50" charset="-128"/>
                <a:ea typeface="游ゴシック" panose="020B0400000000000000" pitchFamily="50" charset="-128"/>
              </a:endParaRPr>
            </a:p>
          </p:txBody>
        </p:sp>
      </p:grpSp>
      <p:grpSp>
        <p:nvGrpSpPr>
          <p:cNvPr id="38" name="グループ化 37">
            <a:extLst>
              <a:ext uri="{FF2B5EF4-FFF2-40B4-BE49-F238E27FC236}">
                <a16:creationId xmlns:a16="http://schemas.microsoft.com/office/drawing/2014/main" id="{4ABC6210-525A-E962-064E-A3ACD66ACF15}"/>
              </a:ext>
            </a:extLst>
          </p:cNvPr>
          <p:cNvGrpSpPr/>
          <p:nvPr/>
        </p:nvGrpSpPr>
        <p:grpSpPr>
          <a:xfrm>
            <a:off x="1527632" y="1371296"/>
            <a:ext cx="1922805" cy="1106161"/>
            <a:chOff x="3851696" y="1048187"/>
            <a:chExt cx="1442104" cy="829621"/>
          </a:xfrm>
        </p:grpSpPr>
        <p:cxnSp>
          <p:nvCxnSpPr>
            <p:cNvPr id="39" name="直線コネクタ 38">
              <a:extLst>
                <a:ext uri="{FF2B5EF4-FFF2-40B4-BE49-F238E27FC236}">
                  <a16:creationId xmlns:a16="http://schemas.microsoft.com/office/drawing/2014/main" id="{943B7A0C-3ED5-0165-CA2A-709D016A901C}"/>
                </a:ext>
              </a:extLst>
            </p:cNvPr>
            <p:cNvCxnSpPr>
              <a:cxnSpLocks/>
            </p:cNvCxnSpPr>
            <p:nvPr/>
          </p:nvCxnSpPr>
          <p:spPr>
            <a:xfrm>
              <a:off x="4572748" y="1515908"/>
              <a:ext cx="0" cy="320570"/>
            </a:xfrm>
            <a:prstGeom prst="line">
              <a:avLst/>
            </a:prstGeom>
            <a:ln w="12700">
              <a:solidFill>
                <a:srgbClr val="999999"/>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0" name="正方形/長方形 39">
              <a:extLst>
                <a:ext uri="{FF2B5EF4-FFF2-40B4-BE49-F238E27FC236}">
                  <a16:creationId xmlns:a16="http://schemas.microsoft.com/office/drawing/2014/main" id="{FC18CAD2-EAE3-5376-1A7E-44ADB8A6EDBA}"/>
                </a:ext>
              </a:extLst>
            </p:cNvPr>
            <p:cNvSpPr/>
            <p:nvPr/>
          </p:nvSpPr>
          <p:spPr>
            <a:xfrm>
              <a:off x="3851696" y="1236046"/>
              <a:ext cx="1442104" cy="34262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rtlCol="0" anchor="ctr">
              <a:noAutofit/>
            </a:bodyPr>
            <a:lstStyle/>
            <a:p>
              <a:pPr algn="just"/>
              <a:r>
                <a:rPr kumimoji="1" lang="en-US" altLang="ja-JP" sz="1067" dirty="0">
                  <a:solidFill>
                    <a:schemeClr val="tx1"/>
                  </a:solidFill>
                  <a:latin typeface="游ゴシック" panose="020B0400000000000000" pitchFamily="50" charset="-128"/>
                  <a:ea typeface="游ゴシック" panose="020B0400000000000000" pitchFamily="50" charset="-128"/>
                </a:rPr>
                <a:t>XXXXXXXXXXXXXXXXXXXXXXXXXXXX</a:t>
              </a:r>
              <a:endParaRPr kumimoji="1" lang="ja-JP" altLang="en-US" sz="1067" dirty="0">
                <a:solidFill>
                  <a:schemeClr val="tx1"/>
                </a:solidFill>
                <a:latin typeface="游ゴシック" panose="020B0400000000000000" pitchFamily="50" charset="-128"/>
                <a:ea typeface="游ゴシック" panose="020B0400000000000000" pitchFamily="50" charset="-128"/>
              </a:endParaRPr>
            </a:p>
          </p:txBody>
        </p:sp>
        <p:sp>
          <p:nvSpPr>
            <p:cNvPr id="41" name="テキスト ボックス 40">
              <a:extLst>
                <a:ext uri="{FF2B5EF4-FFF2-40B4-BE49-F238E27FC236}">
                  <a16:creationId xmlns:a16="http://schemas.microsoft.com/office/drawing/2014/main" id="{22B860DA-E78C-BB35-C3D5-97891F5AB44E}"/>
                </a:ext>
              </a:extLst>
            </p:cNvPr>
            <p:cNvSpPr txBox="1"/>
            <p:nvPr/>
          </p:nvSpPr>
          <p:spPr>
            <a:xfrm>
              <a:off x="3851696" y="1048187"/>
              <a:ext cx="1442104" cy="189000"/>
            </a:xfrm>
            <a:prstGeom prst="rect">
              <a:avLst/>
            </a:prstGeom>
            <a:solidFill>
              <a:schemeClr val="tx1"/>
            </a:solidFill>
            <a:ln w="12700">
              <a:solidFill>
                <a:schemeClr val="tx1"/>
              </a:solidFill>
            </a:ln>
          </p:spPr>
          <p:txBody>
            <a:bodyPr wrap="square" lIns="144000" tIns="0" rIns="144000" bIns="0" rtlCol="0" anchor="ctr">
              <a:noAutofit/>
            </a:bodyPr>
            <a:lstStyle/>
            <a:p>
              <a:pPr algn="ctr"/>
              <a:r>
                <a:rPr kumimoji="1" lang="en-US" altLang="ja-JP" sz="1467" b="1" dirty="0">
                  <a:solidFill>
                    <a:schemeClr val="bg1"/>
                  </a:solidFill>
                  <a:latin typeface="游ゴシック" panose="020B0400000000000000" pitchFamily="50" charset="-128"/>
                  <a:ea typeface="游ゴシック" panose="020B0400000000000000" pitchFamily="50" charset="-128"/>
                </a:rPr>
                <a:t>20XX.X</a:t>
              </a:r>
              <a:endParaRPr kumimoji="1" lang="ja-JP" altLang="en-US" sz="1467" b="1" dirty="0">
                <a:solidFill>
                  <a:schemeClr val="bg1"/>
                </a:solidFill>
                <a:latin typeface="游ゴシック" panose="020B0400000000000000" pitchFamily="50" charset="-128"/>
                <a:ea typeface="游ゴシック" panose="020B0400000000000000" pitchFamily="50" charset="-128"/>
              </a:endParaRPr>
            </a:p>
          </p:txBody>
        </p:sp>
        <p:sp>
          <p:nvSpPr>
            <p:cNvPr id="42" name="楕円 41">
              <a:extLst>
                <a:ext uri="{FF2B5EF4-FFF2-40B4-BE49-F238E27FC236}">
                  <a16:creationId xmlns:a16="http://schemas.microsoft.com/office/drawing/2014/main" id="{77BBE3E2-5C73-E25C-6577-AF03B01FB939}"/>
                </a:ext>
              </a:extLst>
            </p:cNvPr>
            <p:cNvSpPr/>
            <p:nvPr/>
          </p:nvSpPr>
          <p:spPr>
            <a:xfrm>
              <a:off x="4531409" y="1799120"/>
              <a:ext cx="82678" cy="78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oAutofit/>
            </a:bodyPr>
            <a:lstStyle/>
            <a:p>
              <a:pPr algn="ctr"/>
              <a:endParaRPr kumimoji="1" lang="ja-JP" altLang="en-US" sz="1867">
                <a:latin typeface="游ゴシック" panose="020B0400000000000000" pitchFamily="50" charset="-128"/>
                <a:ea typeface="游ゴシック" panose="020B0400000000000000" pitchFamily="50" charset="-128"/>
              </a:endParaRPr>
            </a:p>
          </p:txBody>
        </p:sp>
      </p:grpSp>
      <p:grpSp>
        <p:nvGrpSpPr>
          <p:cNvPr id="43" name="グループ化 42">
            <a:extLst>
              <a:ext uri="{FF2B5EF4-FFF2-40B4-BE49-F238E27FC236}">
                <a16:creationId xmlns:a16="http://schemas.microsoft.com/office/drawing/2014/main" id="{3E6B9CF2-B34E-E30E-41B4-3E449D838DBD}"/>
              </a:ext>
            </a:extLst>
          </p:cNvPr>
          <p:cNvGrpSpPr/>
          <p:nvPr/>
        </p:nvGrpSpPr>
        <p:grpSpPr>
          <a:xfrm>
            <a:off x="3267888" y="2372187"/>
            <a:ext cx="1922805" cy="1128821"/>
            <a:chOff x="3851696" y="732055"/>
            <a:chExt cx="1442104" cy="846616"/>
          </a:xfrm>
        </p:grpSpPr>
        <p:cxnSp>
          <p:nvCxnSpPr>
            <p:cNvPr id="44" name="直線コネクタ 43">
              <a:extLst>
                <a:ext uri="{FF2B5EF4-FFF2-40B4-BE49-F238E27FC236}">
                  <a16:creationId xmlns:a16="http://schemas.microsoft.com/office/drawing/2014/main" id="{3DE49072-045A-841E-3CF7-D7ABC450DD90}"/>
                </a:ext>
              </a:extLst>
            </p:cNvPr>
            <p:cNvCxnSpPr>
              <a:cxnSpLocks/>
            </p:cNvCxnSpPr>
            <p:nvPr/>
          </p:nvCxnSpPr>
          <p:spPr>
            <a:xfrm>
              <a:off x="4572748" y="786601"/>
              <a:ext cx="0" cy="320570"/>
            </a:xfrm>
            <a:prstGeom prst="line">
              <a:avLst/>
            </a:prstGeom>
            <a:ln w="12700">
              <a:solidFill>
                <a:srgbClr val="999999"/>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5" name="正方形/長方形 44">
              <a:extLst>
                <a:ext uri="{FF2B5EF4-FFF2-40B4-BE49-F238E27FC236}">
                  <a16:creationId xmlns:a16="http://schemas.microsoft.com/office/drawing/2014/main" id="{D001D1ED-2BB4-6547-B78B-B75CCC9B3B56}"/>
                </a:ext>
              </a:extLst>
            </p:cNvPr>
            <p:cNvSpPr/>
            <p:nvPr/>
          </p:nvSpPr>
          <p:spPr>
            <a:xfrm>
              <a:off x="3851696" y="1236046"/>
              <a:ext cx="1442104" cy="34262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rtlCol="0" anchor="ctr">
              <a:noAutofit/>
            </a:bodyPr>
            <a:lstStyle/>
            <a:p>
              <a:pPr algn="just"/>
              <a:r>
                <a:rPr kumimoji="1" lang="en-US" altLang="ja-JP" sz="1067" dirty="0">
                  <a:solidFill>
                    <a:schemeClr val="tx1"/>
                  </a:solidFill>
                  <a:latin typeface="游ゴシック" panose="020B0400000000000000" pitchFamily="50" charset="-128"/>
                  <a:ea typeface="游ゴシック" panose="020B0400000000000000" pitchFamily="50" charset="-128"/>
                </a:rPr>
                <a:t>XXXXXXXXXXXXXXXXXXXXXXXXXXXX</a:t>
              </a:r>
              <a:endParaRPr kumimoji="1" lang="ja-JP" altLang="en-US" sz="1067" dirty="0">
                <a:solidFill>
                  <a:schemeClr val="tx1"/>
                </a:solidFill>
                <a:latin typeface="游ゴシック" panose="020B0400000000000000" pitchFamily="50" charset="-128"/>
                <a:ea typeface="游ゴシック" panose="020B0400000000000000" pitchFamily="50" charset="-128"/>
              </a:endParaRPr>
            </a:p>
          </p:txBody>
        </p:sp>
        <p:sp>
          <p:nvSpPr>
            <p:cNvPr id="46" name="テキスト ボックス 45">
              <a:extLst>
                <a:ext uri="{FF2B5EF4-FFF2-40B4-BE49-F238E27FC236}">
                  <a16:creationId xmlns:a16="http://schemas.microsoft.com/office/drawing/2014/main" id="{C0ADFB9F-3BF9-5ED1-FFE3-E8922E4EAEE8}"/>
                </a:ext>
              </a:extLst>
            </p:cNvPr>
            <p:cNvSpPr txBox="1"/>
            <p:nvPr/>
          </p:nvSpPr>
          <p:spPr>
            <a:xfrm>
              <a:off x="3851696" y="1048187"/>
              <a:ext cx="1442104" cy="189000"/>
            </a:xfrm>
            <a:prstGeom prst="rect">
              <a:avLst/>
            </a:prstGeom>
            <a:solidFill>
              <a:schemeClr val="tx1"/>
            </a:solidFill>
            <a:ln w="12700">
              <a:solidFill>
                <a:schemeClr val="tx1"/>
              </a:solidFill>
            </a:ln>
          </p:spPr>
          <p:txBody>
            <a:bodyPr wrap="square" lIns="144000" tIns="0" rIns="144000" bIns="0" rtlCol="0" anchor="ctr">
              <a:noAutofit/>
            </a:bodyPr>
            <a:lstStyle/>
            <a:p>
              <a:pPr algn="ctr"/>
              <a:r>
                <a:rPr kumimoji="1" lang="en-US" altLang="ja-JP" sz="1467" b="1" dirty="0">
                  <a:solidFill>
                    <a:schemeClr val="bg1"/>
                  </a:solidFill>
                  <a:latin typeface="游ゴシック" panose="020B0400000000000000" pitchFamily="50" charset="-128"/>
                  <a:ea typeface="游ゴシック" panose="020B0400000000000000" pitchFamily="50" charset="-128"/>
                </a:rPr>
                <a:t>20XX.X</a:t>
              </a:r>
              <a:endParaRPr kumimoji="1" lang="ja-JP" altLang="en-US" sz="1467" b="1" dirty="0">
                <a:solidFill>
                  <a:schemeClr val="bg1"/>
                </a:solidFill>
                <a:latin typeface="游ゴシック" panose="020B0400000000000000" pitchFamily="50" charset="-128"/>
                <a:ea typeface="游ゴシック" panose="020B0400000000000000" pitchFamily="50" charset="-128"/>
              </a:endParaRPr>
            </a:p>
          </p:txBody>
        </p:sp>
        <p:sp>
          <p:nvSpPr>
            <p:cNvPr id="47" name="楕円 46">
              <a:extLst>
                <a:ext uri="{FF2B5EF4-FFF2-40B4-BE49-F238E27FC236}">
                  <a16:creationId xmlns:a16="http://schemas.microsoft.com/office/drawing/2014/main" id="{544E884F-25E6-D376-EA06-5DD44067E6FD}"/>
                </a:ext>
              </a:extLst>
            </p:cNvPr>
            <p:cNvSpPr/>
            <p:nvPr/>
          </p:nvSpPr>
          <p:spPr>
            <a:xfrm>
              <a:off x="4531409" y="732055"/>
              <a:ext cx="82678" cy="78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oAutofit/>
            </a:bodyPr>
            <a:lstStyle/>
            <a:p>
              <a:pPr algn="ctr"/>
              <a:endParaRPr kumimoji="1" lang="ja-JP" altLang="en-US" sz="1867">
                <a:latin typeface="游ゴシック" panose="020B0400000000000000" pitchFamily="50" charset="-128"/>
                <a:ea typeface="游ゴシック" panose="020B0400000000000000" pitchFamily="50" charset="-128"/>
              </a:endParaRPr>
            </a:p>
          </p:txBody>
        </p:sp>
      </p:grpSp>
      <p:grpSp>
        <p:nvGrpSpPr>
          <p:cNvPr id="48" name="グループ化 47">
            <a:extLst>
              <a:ext uri="{FF2B5EF4-FFF2-40B4-BE49-F238E27FC236}">
                <a16:creationId xmlns:a16="http://schemas.microsoft.com/office/drawing/2014/main" id="{971E66CA-43BA-3860-C6EE-E644B11D2ADE}"/>
              </a:ext>
            </a:extLst>
          </p:cNvPr>
          <p:cNvGrpSpPr/>
          <p:nvPr/>
        </p:nvGrpSpPr>
        <p:grpSpPr>
          <a:xfrm>
            <a:off x="6983545" y="2372187"/>
            <a:ext cx="1922805" cy="1128821"/>
            <a:chOff x="3851696" y="732055"/>
            <a:chExt cx="1442104" cy="846616"/>
          </a:xfrm>
        </p:grpSpPr>
        <p:cxnSp>
          <p:nvCxnSpPr>
            <p:cNvPr id="49" name="直線コネクタ 48">
              <a:extLst>
                <a:ext uri="{FF2B5EF4-FFF2-40B4-BE49-F238E27FC236}">
                  <a16:creationId xmlns:a16="http://schemas.microsoft.com/office/drawing/2014/main" id="{0087A8D7-DE8A-8345-E0DD-C72FA7CA0EF2}"/>
                </a:ext>
              </a:extLst>
            </p:cNvPr>
            <p:cNvCxnSpPr>
              <a:cxnSpLocks/>
            </p:cNvCxnSpPr>
            <p:nvPr/>
          </p:nvCxnSpPr>
          <p:spPr>
            <a:xfrm>
              <a:off x="4572748" y="786601"/>
              <a:ext cx="0" cy="320570"/>
            </a:xfrm>
            <a:prstGeom prst="line">
              <a:avLst/>
            </a:prstGeom>
            <a:ln w="12700">
              <a:solidFill>
                <a:srgbClr val="999999"/>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0" name="正方形/長方形 49">
              <a:extLst>
                <a:ext uri="{FF2B5EF4-FFF2-40B4-BE49-F238E27FC236}">
                  <a16:creationId xmlns:a16="http://schemas.microsoft.com/office/drawing/2014/main" id="{166E7091-AAFC-3812-C775-F196B028B2E6}"/>
                </a:ext>
              </a:extLst>
            </p:cNvPr>
            <p:cNvSpPr/>
            <p:nvPr/>
          </p:nvSpPr>
          <p:spPr>
            <a:xfrm>
              <a:off x="3851696" y="1236046"/>
              <a:ext cx="1442104" cy="34262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rtlCol="0" anchor="ctr">
              <a:noAutofit/>
            </a:bodyPr>
            <a:lstStyle/>
            <a:p>
              <a:pPr algn="just"/>
              <a:r>
                <a:rPr kumimoji="1" lang="en-US" altLang="ja-JP" sz="1067" dirty="0">
                  <a:solidFill>
                    <a:schemeClr val="tx1"/>
                  </a:solidFill>
                  <a:latin typeface="游ゴシック" panose="020B0400000000000000" pitchFamily="50" charset="-128"/>
                  <a:ea typeface="游ゴシック" panose="020B0400000000000000" pitchFamily="50" charset="-128"/>
                </a:rPr>
                <a:t>XXXXXXXXXXXXXXXXXXXXXXXXXXXX</a:t>
              </a:r>
              <a:endParaRPr kumimoji="1" lang="ja-JP" altLang="en-US" sz="1067" dirty="0">
                <a:solidFill>
                  <a:schemeClr val="tx1"/>
                </a:solidFill>
                <a:latin typeface="游ゴシック" panose="020B0400000000000000" pitchFamily="50" charset="-128"/>
                <a:ea typeface="游ゴシック" panose="020B0400000000000000" pitchFamily="50" charset="-128"/>
              </a:endParaRPr>
            </a:p>
          </p:txBody>
        </p:sp>
        <p:sp>
          <p:nvSpPr>
            <p:cNvPr id="51" name="テキスト ボックス 50">
              <a:extLst>
                <a:ext uri="{FF2B5EF4-FFF2-40B4-BE49-F238E27FC236}">
                  <a16:creationId xmlns:a16="http://schemas.microsoft.com/office/drawing/2014/main" id="{2FC019EA-62F2-DDF1-06A3-9A8BF422498A}"/>
                </a:ext>
              </a:extLst>
            </p:cNvPr>
            <p:cNvSpPr txBox="1"/>
            <p:nvPr/>
          </p:nvSpPr>
          <p:spPr>
            <a:xfrm>
              <a:off x="3851696" y="1048187"/>
              <a:ext cx="1442104" cy="189000"/>
            </a:xfrm>
            <a:prstGeom prst="rect">
              <a:avLst/>
            </a:prstGeom>
            <a:solidFill>
              <a:schemeClr val="tx1"/>
            </a:solidFill>
            <a:ln w="12700">
              <a:solidFill>
                <a:schemeClr val="tx1"/>
              </a:solidFill>
            </a:ln>
          </p:spPr>
          <p:txBody>
            <a:bodyPr wrap="square" lIns="144000" tIns="0" rIns="144000" bIns="0" rtlCol="0" anchor="ctr">
              <a:noAutofit/>
            </a:bodyPr>
            <a:lstStyle/>
            <a:p>
              <a:pPr algn="ctr"/>
              <a:r>
                <a:rPr kumimoji="1" lang="en-US" altLang="ja-JP" sz="1467" b="1" dirty="0">
                  <a:solidFill>
                    <a:schemeClr val="bg1"/>
                  </a:solidFill>
                  <a:latin typeface="游ゴシック" panose="020B0400000000000000" pitchFamily="50" charset="-128"/>
                  <a:ea typeface="游ゴシック" panose="020B0400000000000000" pitchFamily="50" charset="-128"/>
                </a:rPr>
                <a:t>20XX.X</a:t>
              </a:r>
              <a:endParaRPr kumimoji="1" lang="ja-JP" altLang="en-US" sz="1467" b="1" dirty="0">
                <a:solidFill>
                  <a:schemeClr val="bg1"/>
                </a:solidFill>
                <a:latin typeface="游ゴシック" panose="020B0400000000000000" pitchFamily="50" charset="-128"/>
                <a:ea typeface="游ゴシック" panose="020B0400000000000000" pitchFamily="50" charset="-128"/>
              </a:endParaRPr>
            </a:p>
          </p:txBody>
        </p:sp>
        <p:sp>
          <p:nvSpPr>
            <p:cNvPr id="52" name="楕円 51">
              <a:extLst>
                <a:ext uri="{FF2B5EF4-FFF2-40B4-BE49-F238E27FC236}">
                  <a16:creationId xmlns:a16="http://schemas.microsoft.com/office/drawing/2014/main" id="{EE27C6F7-A396-CBFB-8E69-F097277DF67F}"/>
                </a:ext>
              </a:extLst>
            </p:cNvPr>
            <p:cNvSpPr/>
            <p:nvPr/>
          </p:nvSpPr>
          <p:spPr>
            <a:xfrm>
              <a:off x="4531409" y="732055"/>
              <a:ext cx="82678" cy="786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oAutofit/>
            </a:bodyPr>
            <a:lstStyle/>
            <a:p>
              <a:pPr algn="ctr"/>
              <a:endParaRPr kumimoji="1" lang="ja-JP" altLang="en-US" sz="1867">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1552263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E5C7F8D-53B3-9A24-F6A0-96BB742F81E7}"/>
              </a:ext>
            </a:extLst>
          </p:cNvPr>
          <p:cNvSpPr>
            <a:spLocks noGrp="1"/>
          </p:cNvSpPr>
          <p:nvPr>
            <p:ph type="body" sz="quarter" idx="18"/>
          </p:nvPr>
        </p:nvSpPr>
        <p:spPr>
          <a:xfrm>
            <a:off x="390524" y="923521"/>
            <a:ext cx="11160245" cy="613778"/>
          </a:xfrm>
        </p:spPr>
        <p:txBody>
          <a:bodyPr/>
          <a:lstStyle/>
          <a:p>
            <a:pPr marL="0" indent="0">
              <a:buNone/>
            </a:pPr>
            <a:r>
              <a:rPr lang="en-US" altLang="ja-JP" sz="1800" dirty="0">
                <a:latin typeface="Meiryo UI" panose="020B0604030504040204" pitchFamily="50" charset="-128"/>
                <a:ea typeface="Meiryo UI" panose="020B0604030504040204" pitchFamily="50" charset="-128"/>
              </a:rPr>
              <a:t>EV</a:t>
            </a:r>
            <a:r>
              <a:rPr lang="ja-JP" altLang="en-US" sz="1800" dirty="0">
                <a:latin typeface="Meiryo UI" panose="020B0604030504040204" pitchFamily="50" charset="-128"/>
                <a:ea typeface="Meiryo UI" panose="020B0604030504040204" pitchFamily="50" charset="-128"/>
              </a:rPr>
              <a:t>、</a:t>
            </a:r>
            <a:r>
              <a:rPr lang="en-US" altLang="ja-JP" sz="1800" dirty="0">
                <a:latin typeface="Meiryo UI" panose="020B0604030504040204" pitchFamily="50" charset="-128"/>
                <a:ea typeface="Meiryo UI" panose="020B0604030504040204" pitchFamily="50" charset="-128"/>
              </a:rPr>
              <a:t>PHEV</a:t>
            </a:r>
            <a:r>
              <a:rPr lang="ja-JP" altLang="en-US" sz="1800" dirty="0">
                <a:latin typeface="Meiryo UI" panose="020B0604030504040204" pitchFamily="50" charset="-128"/>
                <a:ea typeface="Meiryo UI" panose="020B0604030504040204" pitchFamily="50" charset="-128"/>
              </a:rPr>
              <a:t>の市場は確実に拡大しているため、必然的に</a:t>
            </a:r>
            <a:r>
              <a:rPr lang="ja-JP" altLang="en-US" sz="1800" b="1" u="sng" dirty="0">
                <a:latin typeface="Meiryo UI" panose="020B0604030504040204" pitchFamily="50" charset="-128"/>
                <a:ea typeface="Meiryo UI" panose="020B0604030504040204" pitchFamily="50" charset="-128"/>
              </a:rPr>
              <a:t>家庭への充電器設置</a:t>
            </a:r>
            <a:r>
              <a:rPr lang="ja-JP" altLang="en-US" sz="1800" dirty="0">
                <a:latin typeface="Meiryo UI" panose="020B0604030504040204" pitchFamily="50" charset="-128"/>
                <a:ea typeface="Meiryo UI" panose="020B0604030504040204" pitchFamily="50" charset="-128"/>
              </a:rPr>
              <a:t>も増加していくことが想定される。</a:t>
            </a:r>
            <a:br>
              <a:rPr lang="en-US" altLang="ja-JP" sz="1800" dirty="0">
                <a:latin typeface="Meiryo UI" panose="020B0604030504040204" pitchFamily="50" charset="-128"/>
                <a:ea typeface="Meiryo UI" panose="020B0604030504040204" pitchFamily="50" charset="-128"/>
              </a:rPr>
            </a:br>
            <a:r>
              <a:rPr lang="ja-JP" altLang="en-US" sz="1800" b="1" u="sng" dirty="0">
                <a:latin typeface="Meiryo UI" panose="020B0604030504040204" pitchFamily="50" charset="-128"/>
                <a:ea typeface="Meiryo UI" panose="020B0604030504040204" pitchFamily="50" charset="-128"/>
              </a:rPr>
              <a:t>市場、顧客ニーズの急速な変化や、将来的な</a:t>
            </a:r>
            <a:r>
              <a:rPr lang="en-US" altLang="ja-JP" sz="1800" b="1" u="sng" dirty="0">
                <a:latin typeface="Meiryo UI" panose="020B0604030504040204" pitchFamily="50" charset="-128"/>
                <a:ea typeface="Meiryo UI" panose="020B0604030504040204" pitchFamily="50" charset="-128"/>
              </a:rPr>
              <a:t>AI</a:t>
            </a:r>
            <a:r>
              <a:rPr lang="ja-JP" altLang="en-US" sz="1800" b="1" u="sng" dirty="0">
                <a:latin typeface="Meiryo UI" panose="020B0604030504040204" pitchFamily="50" charset="-128"/>
                <a:ea typeface="Meiryo UI" panose="020B0604030504040204" pitchFamily="50" charset="-128"/>
              </a:rPr>
              <a:t>活用</a:t>
            </a:r>
            <a:r>
              <a:rPr lang="ja-JP" altLang="en-US" sz="1800" dirty="0">
                <a:latin typeface="Meiryo UI" panose="020B0604030504040204" pitchFamily="50" charset="-128"/>
                <a:ea typeface="Meiryo UI" panose="020B0604030504040204" pitchFamily="50" charset="-128"/>
              </a:rPr>
              <a:t>に対応するため、</a:t>
            </a:r>
            <a:r>
              <a:rPr lang="ja-JP" altLang="en-US" sz="1800" b="1" u="sng" dirty="0">
                <a:latin typeface="Meiryo UI" panose="020B0604030504040204" pitchFamily="50" charset="-128"/>
                <a:ea typeface="Meiryo UI" panose="020B0604030504040204" pitchFamily="50" charset="-128"/>
              </a:rPr>
              <a:t>関連業務のシステム化やデータ集約</a:t>
            </a:r>
            <a:r>
              <a:rPr lang="ja-JP" altLang="en-US" sz="1800" dirty="0">
                <a:latin typeface="Meiryo UI" panose="020B0604030504040204" pitchFamily="50" charset="-128"/>
                <a:ea typeface="Meiryo UI" panose="020B0604030504040204" pitchFamily="50" charset="-128"/>
              </a:rPr>
              <a:t>が急務である。</a:t>
            </a:r>
            <a:endParaRPr kumimoji="1" lang="en-US" altLang="ja-JP" sz="1800" dirty="0">
              <a:latin typeface="Meiryo UI" panose="020B0604030504040204" pitchFamily="50" charset="-128"/>
              <a:ea typeface="Meiryo UI" panose="020B0604030504040204" pitchFamily="50" charset="-128"/>
            </a:endParaRPr>
          </a:p>
        </p:txBody>
      </p:sp>
      <p:sp>
        <p:nvSpPr>
          <p:cNvPr id="3" name="タイトル 2">
            <a:extLst>
              <a:ext uri="{FF2B5EF4-FFF2-40B4-BE49-F238E27FC236}">
                <a16:creationId xmlns:a16="http://schemas.microsoft.com/office/drawing/2014/main" id="{DEFE7F35-0FD5-B764-3B2F-B935E8D5C6DE}"/>
              </a:ext>
            </a:extLst>
          </p:cNvPr>
          <p:cNvSpPr>
            <a:spLocks noGrp="1"/>
          </p:cNvSpPr>
          <p:nvPr>
            <p:ph type="title"/>
          </p:nvPr>
        </p:nvSpPr>
        <p:spPr>
          <a:xfrm>
            <a:off x="390524" y="294599"/>
            <a:ext cx="9367501" cy="354437"/>
          </a:xfrm>
        </p:spPr>
        <p:txBody>
          <a:bodyPr/>
          <a:lstStyle/>
          <a:p>
            <a:r>
              <a:rPr lang="en-US" altLang="ja-JP" dirty="0">
                <a:latin typeface="Meiryo UI" panose="020B0604030504040204" pitchFamily="50" charset="-128"/>
                <a:ea typeface="Meiryo UI" panose="020B0604030504040204" pitchFamily="50" charset="-128"/>
              </a:rPr>
              <a:t>1.</a:t>
            </a:r>
            <a:r>
              <a:rPr lang="ja-JP" altLang="ja-JP" dirty="0">
                <a:latin typeface="Meiryo UI" panose="020B0604030504040204" pitchFamily="50" charset="-128"/>
                <a:ea typeface="Meiryo UI" panose="020B0604030504040204" pitchFamily="50" charset="-128"/>
              </a:rPr>
              <a:t>背景と</a:t>
            </a:r>
            <a:r>
              <a:rPr lang="ja-JP" altLang="en-US" dirty="0">
                <a:latin typeface="Meiryo UI" panose="020B0604030504040204" pitchFamily="50" charset="-128"/>
                <a:ea typeface="Meiryo UI" panose="020B0604030504040204" pitchFamily="50" charset="-128"/>
              </a:rPr>
              <a:t>目的 </a:t>
            </a:r>
            <a:r>
              <a:rPr lang="en-US" altLang="ja-JP" dirty="0">
                <a:latin typeface="Meiryo UI" panose="020B0604030504040204" pitchFamily="50" charset="-128"/>
                <a:ea typeface="Meiryo UI" panose="020B0604030504040204" pitchFamily="50" charset="-128"/>
              </a:rPr>
              <a:t>: EV</a:t>
            </a:r>
            <a:r>
              <a:rPr lang="ja-JP" altLang="en-US" dirty="0">
                <a:latin typeface="Meiryo UI" panose="020B0604030504040204" pitchFamily="50" charset="-128"/>
                <a:ea typeface="Meiryo UI" panose="020B0604030504040204" pitchFamily="50" charset="-128"/>
              </a:rPr>
              <a:t>自動車を取り巻く市場動向</a:t>
            </a:r>
            <a:br>
              <a:rPr lang="en-US" altLang="ja-JP" dirty="0">
                <a:latin typeface="Meiryo UI" panose="020B0604030504040204" pitchFamily="50" charset="-128"/>
                <a:ea typeface="Meiryo UI" panose="020B0604030504040204" pitchFamily="50" charset="-128"/>
              </a:rPr>
            </a:br>
            <a:endParaRPr kumimoji="1" lang="ja-JP" altLang="en-US" b="0" dirty="0">
              <a:latin typeface="Meiryo UI" panose="020B0604030504040204" pitchFamily="50" charset="-128"/>
              <a:ea typeface="Meiryo UI" panose="020B0604030504040204" pitchFamily="50" charset="-128"/>
            </a:endParaRPr>
          </a:p>
        </p:txBody>
      </p:sp>
      <p:graphicFrame>
        <p:nvGraphicFramePr>
          <p:cNvPr id="5" name="グラフ 4">
            <a:extLst>
              <a:ext uri="{FF2B5EF4-FFF2-40B4-BE49-F238E27FC236}">
                <a16:creationId xmlns:a16="http://schemas.microsoft.com/office/drawing/2014/main" id="{46A7E4EF-9019-F7B0-C2B6-59349EB8EFA2}"/>
              </a:ext>
            </a:extLst>
          </p:cNvPr>
          <p:cNvGraphicFramePr>
            <a:graphicFrameLocks/>
          </p:cNvGraphicFramePr>
          <p:nvPr/>
        </p:nvGraphicFramePr>
        <p:xfrm>
          <a:off x="313090" y="1533575"/>
          <a:ext cx="5657556" cy="4675389"/>
        </p:xfrm>
        <a:graphic>
          <a:graphicData uri="http://schemas.openxmlformats.org/drawingml/2006/chart">
            <c:chart xmlns:c="http://schemas.openxmlformats.org/drawingml/2006/chart" xmlns:r="http://schemas.openxmlformats.org/officeDocument/2006/relationships" r:id="rId3"/>
          </a:graphicData>
        </a:graphic>
      </p:graphicFrame>
      <p:sp>
        <p:nvSpPr>
          <p:cNvPr id="6" name="テキスト ボックス 5">
            <a:extLst>
              <a:ext uri="{FF2B5EF4-FFF2-40B4-BE49-F238E27FC236}">
                <a16:creationId xmlns:a16="http://schemas.microsoft.com/office/drawing/2014/main" id="{321EF78F-5A81-3141-239A-2F7995554666}"/>
              </a:ext>
            </a:extLst>
          </p:cNvPr>
          <p:cNvSpPr txBox="1"/>
          <p:nvPr/>
        </p:nvSpPr>
        <p:spPr>
          <a:xfrm>
            <a:off x="2416450" y="6141096"/>
            <a:ext cx="3554196" cy="369332"/>
          </a:xfrm>
          <a:prstGeom prst="rect">
            <a:avLst/>
          </a:prstGeom>
          <a:noFill/>
        </p:spPr>
        <p:txBody>
          <a:bodyPr wrap="square" rtlCol="0">
            <a:spAutoFit/>
          </a:bodyPr>
          <a:lstStyle/>
          <a:p>
            <a:pPr algn="r"/>
            <a:r>
              <a:rPr lang="ja-JP" altLang="en-US" sz="900" dirty="0">
                <a:latin typeface="Meiryo UI" panose="020B0604030504040204" pitchFamily="50" charset="-128"/>
                <a:ea typeface="Meiryo UI" panose="020B0604030504040204" pitchFamily="50" charset="-128"/>
              </a:rPr>
              <a:t>データ参照元：日本自動車販売協会連合会 統計データ</a:t>
            </a:r>
            <a:br>
              <a:rPr lang="en-US" altLang="ja-JP" sz="900" dirty="0">
                <a:latin typeface="Meiryo UI" panose="020B0604030504040204" pitchFamily="50" charset="-128"/>
                <a:ea typeface="Meiryo UI" panose="020B0604030504040204" pitchFamily="50" charset="-128"/>
              </a:rPr>
            </a:br>
            <a:r>
              <a:rPr lang="en-US" altLang="ja-JP" sz="900" dirty="0">
                <a:latin typeface="Meiryo UI" panose="020B0604030504040204" pitchFamily="50" charset="-128"/>
                <a:ea typeface="Meiryo UI" panose="020B0604030504040204" pitchFamily="50" charset="-128"/>
              </a:rPr>
              <a:t>2020</a:t>
            </a:r>
            <a:r>
              <a:rPr lang="ja-JP" altLang="en-US" sz="900" dirty="0">
                <a:latin typeface="Meiryo UI" panose="020B0604030504040204" pitchFamily="50" charset="-128"/>
                <a:ea typeface="Meiryo UI" panose="020B0604030504040204" pitchFamily="50" charset="-128"/>
              </a:rPr>
              <a:t>年</a:t>
            </a:r>
            <a:r>
              <a:rPr lang="en-US" altLang="ja-JP" sz="900" dirty="0">
                <a:latin typeface="Meiryo UI" panose="020B0604030504040204" pitchFamily="50" charset="-128"/>
                <a:ea typeface="Meiryo UI" panose="020B0604030504040204" pitchFamily="50" charset="-128"/>
              </a:rPr>
              <a:t>4</a:t>
            </a:r>
            <a:r>
              <a:rPr lang="ja-JP" altLang="en-US" sz="900" dirty="0">
                <a:latin typeface="Meiryo UI" panose="020B0604030504040204" pitchFamily="50" charset="-128"/>
                <a:ea typeface="Meiryo UI" panose="020B0604030504040204" pitchFamily="50" charset="-128"/>
              </a:rPr>
              <a:t>月～</a:t>
            </a:r>
            <a:r>
              <a:rPr lang="en-US" altLang="ja-JP" sz="900" dirty="0">
                <a:latin typeface="Meiryo UI" panose="020B0604030504040204" pitchFamily="50" charset="-128"/>
                <a:ea typeface="Meiryo UI" panose="020B0604030504040204" pitchFamily="50" charset="-128"/>
              </a:rPr>
              <a:t>2024</a:t>
            </a:r>
            <a:r>
              <a:rPr lang="ja-JP" altLang="en-US" sz="900" dirty="0">
                <a:latin typeface="Meiryo UI" panose="020B0604030504040204" pitchFamily="50" charset="-128"/>
                <a:ea typeface="Meiryo UI" panose="020B0604030504040204" pitchFamily="50" charset="-128"/>
              </a:rPr>
              <a:t>年</a:t>
            </a:r>
            <a:r>
              <a:rPr lang="en-US" altLang="ja-JP" sz="900" dirty="0">
                <a:latin typeface="Meiryo UI" panose="020B0604030504040204" pitchFamily="50" charset="-128"/>
                <a:ea typeface="Meiryo UI" panose="020B0604030504040204" pitchFamily="50" charset="-128"/>
              </a:rPr>
              <a:t>12</a:t>
            </a:r>
            <a:r>
              <a:rPr lang="ja-JP" altLang="en-US" sz="900" dirty="0">
                <a:latin typeface="Meiryo UI" panose="020B0604030504040204" pitchFamily="50" charset="-128"/>
                <a:ea typeface="Meiryo UI" panose="020B0604030504040204" pitchFamily="50" charset="-128"/>
              </a:rPr>
              <a:t>月燃料別メーカー別台数（乗用車）</a:t>
            </a:r>
            <a:endParaRPr kumimoji="1" lang="ja-JP" altLang="en-US" sz="9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3764B8D3-493D-12DC-30DE-B6B194A01A37}"/>
              </a:ext>
            </a:extLst>
          </p:cNvPr>
          <p:cNvSpPr txBox="1"/>
          <p:nvPr/>
        </p:nvSpPr>
        <p:spPr>
          <a:xfrm>
            <a:off x="6508037" y="1632329"/>
            <a:ext cx="5042731" cy="307777"/>
          </a:xfrm>
          <a:prstGeom prst="rect">
            <a:avLst/>
          </a:prstGeom>
          <a:noFill/>
        </p:spPr>
        <p:txBody>
          <a:bodyPr wrap="square" rtlCol="0">
            <a:spAutoFit/>
          </a:bodyPr>
          <a:lstStyle/>
          <a:p>
            <a:pPr algn="ctr"/>
            <a:r>
              <a:rPr lang="ja-JP" altLang="en-US" sz="1400" dirty="0">
                <a:solidFill>
                  <a:srgbClr val="003D86"/>
                </a:solidFill>
                <a:latin typeface="Meiryo UI" panose="020B0604030504040204" pitchFamily="50" charset="-128"/>
                <a:ea typeface="Meiryo UI" panose="020B0604030504040204" pitchFamily="50" charset="-128"/>
              </a:rPr>
              <a:t>日本自動車販売協会連合会レポート抜粋</a:t>
            </a:r>
            <a:endParaRPr kumimoji="1" lang="ja-JP" altLang="en-US" sz="1400" dirty="0">
              <a:solidFill>
                <a:srgbClr val="003D86"/>
              </a:solidFill>
              <a:latin typeface="Meiryo UI" panose="020B0604030504040204" pitchFamily="50" charset="-128"/>
              <a:ea typeface="Meiryo UI" panose="020B0604030504040204" pitchFamily="50" charset="-128"/>
            </a:endParaRPr>
          </a:p>
        </p:txBody>
      </p:sp>
      <p:sp>
        <p:nvSpPr>
          <p:cNvPr id="4" name="テキスト プレースホルダー 1">
            <a:extLst>
              <a:ext uri="{FF2B5EF4-FFF2-40B4-BE49-F238E27FC236}">
                <a16:creationId xmlns:a16="http://schemas.microsoft.com/office/drawing/2014/main" id="{9770D489-FE86-626A-78B1-E46B82609B2E}"/>
              </a:ext>
            </a:extLst>
          </p:cNvPr>
          <p:cNvSpPr txBox="1">
            <a:spLocks/>
          </p:cNvSpPr>
          <p:nvPr/>
        </p:nvSpPr>
        <p:spPr>
          <a:xfrm>
            <a:off x="6430399" y="2127115"/>
            <a:ext cx="5384065" cy="3854312"/>
          </a:xfrm>
          <a:prstGeom prst="rect">
            <a:avLst/>
          </a:prstGeom>
        </p:spPr>
        <p:txBody>
          <a:bodyPr lIns="0" tIns="0" rIns="0" bIns="0">
            <a:noAutofit/>
          </a:bodyPr>
          <a:lstStyle>
            <a:lvl1pPr marL="176213" indent="-176213" algn="l" defTabSz="479968" rtl="0" eaLnBrk="1" latinLnBrk="0" hangingPunct="1">
              <a:lnSpc>
                <a:spcPct val="90000"/>
              </a:lnSpc>
              <a:spcBef>
                <a:spcPts val="600"/>
              </a:spcBef>
              <a:buFont typeface="Arial" panose="020B0604020202020204" pitchFamily="34" charset="0"/>
              <a:buChar char="•"/>
              <a:defRPr kumimoji="1" sz="2800" b="0" i="0" kern="1200">
                <a:solidFill>
                  <a:srgbClr val="013C85"/>
                </a:solidFill>
                <a:latin typeface="Yu Gothic Medium" panose="020B0400000000000000" pitchFamily="34" charset="-128"/>
                <a:ea typeface="Yu Gothic Medium" panose="020B0400000000000000" pitchFamily="34" charset="-128"/>
                <a:cs typeface="+mn-cs"/>
              </a:defRPr>
            </a:lvl1pPr>
            <a:lvl2pPr marL="442913" indent="-136525" algn="l" defTabSz="914400" rtl="0" eaLnBrk="1" latinLnBrk="0" hangingPunct="1">
              <a:lnSpc>
                <a:spcPct val="90000"/>
              </a:lnSpc>
              <a:spcBef>
                <a:spcPts val="600"/>
              </a:spcBef>
              <a:buFont typeface="Arial" panose="020B0604020202020204" pitchFamily="34" charset="0"/>
              <a:buChar char="•"/>
              <a:defRPr kumimoji="1" sz="2400" b="0" i="0" kern="1200">
                <a:solidFill>
                  <a:srgbClr val="013C85"/>
                </a:solidFill>
                <a:latin typeface="Yu Gothic Medium" panose="020B0400000000000000" pitchFamily="34" charset="-128"/>
                <a:ea typeface="Yu Gothic Medium" panose="020B0400000000000000" pitchFamily="34" charset="-128"/>
                <a:cs typeface="+mn-cs"/>
              </a:defRPr>
            </a:lvl2pPr>
            <a:lvl3pPr marL="720725" indent="-146050" algn="l" defTabSz="914400" rtl="0" eaLnBrk="1" latinLnBrk="0" hangingPunct="1">
              <a:lnSpc>
                <a:spcPct val="90000"/>
              </a:lnSpc>
              <a:spcBef>
                <a:spcPts val="600"/>
              </a:spcBef>
              <a:buFont typeface="Arial" panose="020B0604020202020204" pitchFamily="34" charset="0"/>
              <a:buChar char="•"/>
              <a:defRPr kumimoji="1" sz="2000" b="0" i="0" kern="1200">
                <a:solidFill>
                  <a:srgbClr val="013C85"/>
                </a:solidFill>
                <a:latin typeface="Yu Gothic Medium" panose="020B0400000000000000" pitchFamily="34" charset="-128"/>
                <a:ea typeface="Yu Gothic Medium" panose="020B0400000000000000" pitchFamily="34" charset="-128"/>
                <a:cs typeface="+mn-cs"/>
              </a:defRPr>
            </a:lvl3pPr>
            <a:lvl4pPr marL="989013" indent="-136525" algn="l" defTabSz="914400" rtl="0" eaLnBrk="1" latinLnBrk="0" hangingPunct="1">
              <a:lnSpc>
                <a:spcPct val="90000"/>
              </a:lnSpc>
              <a:spcBef>
                <a:spcPts val="600"/>
              </a:spcBef>
              <a:buFont typeface="Arial" panose="020B0604020202020204" pitchFamily="34" charset="0"/>
              <a:buChar char="•"/>
              <a:defRPr kumimoji="1" sz="1800" b="0" i="0" kern="1200">
                <a:solidFill>
                  <a:srgbClr val="013C85"/>
                </a:solidFill>
                <a:latin typeface="Yu Gothic Medium" panose="020B0400000000000000" pitchFamily="34" charset="-128"/>
                <a:ea typeface="Yu Gothic Medium" panose="020B0400000000000000" pitchFamily="34" charset="-128"/>
                <a:cs typeface="+mn-cs"/>
              </a:defRPr>
            </a:lvl4pPr>
            <a:lvl5pPr marL="1255713" indent="-136525" algn="l" defTabSz="914400" rtl="0" eaLnBrk="1" latinLnBrk="0" hangingPunct="1">
              <a:lnSpc>
                <a:spcPct val="90000"/>
              </a:lnSpc>
              <a:spcBef>
                <a:spcPts val="600"/>
              </a:spcBef>
              <a:buFont typeface="Arial" panose="020B0604020202020204" pitchFamily="34" charset="0"/>
              <a:buChar char="•"/>
              <a:defRPr kumimoji="1" sz="1800" b="0" i="0" kern="1200">
                <a:solidFill>
                  <a:srgbClr val="013C85"/>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fontAlgn="base">
              <a:buFont typeface="Arial" panose="020B0604020202020204" pitchFamily="34" charset="0"/>
              <a:buNone/>
            </a:pPr>
            <a:r>
              <a:rPr lang="ja-JP" altLang="en-US" sz="1400" dirty="0">
                <a:latin typeface="Meiryo UI" panose="020B0604030504040204" pitchFamily="50" charset="-128"/>
                <a:ea typeface="Meiryo UI" panose="020B0604030504040204" pitchFamily="50" charset="-128"/>
              </a:rPr>
              <a:t>＜次世代自動車への意識＞</a:t>
            </a:r>
            <a:endParaRPr lang="en-US" altLang="ja-JP" sz="1400" dirty="0">
              <a:latin typeface="Meiryo UI" panose="020B0604030504040204" pitchFamily="50" charset="-128"/>
              <a:ea typeface="Meiryo UI" panose="020B0604030504040204" pitchFamily="50" charset="-128"/>
            </a:endParaRPr>
          </a:p>
          <a:p>
            <a:pPr marL="0" indent="0" fontAlgn="base">
              <a:buFont typeface="Arial" panose="020B0604020202020204" pitchFamily="34" charset="0"/>
              <a:buNone/>
            </a:pPr>
            <a:endParaRPr lang="ja-JP" altLang="en-US" sz="1400" dirty="0">
              <a:latin typeface="Meiryo UI" panose="020B0604030504040204" pitchFamily="50" charset="-128"/>
              <a:ea typeface="Meiryo UI" panose="020B0604030504040204" pitchFamily="50" charset="-128"/>
            </a:endParaRPr>
          </a:p>
          <a:p>
            <a:pPr fontAlgn="base"/>
            <a:r>
              <a:rPr lang="ja-JP" altLang="en-US" sz="1400" dirty="0">
                <a:latin typeface="Meiryo UI" panose="020B0604030504040204" pitchFamily="50" charset="-128"/>
                <a:ea typeface="Meiryo UI" panose="020B0604030504040204" pitchFamily="50" charset="-128"/>
              </a:rPr>
              <a:t>次世代自動車の中で購入検討順位</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位とした割合は</a:t>
            </a:r>
            <a:br>
              <a:rPr lang="en-US" altLang="ja-JP" sz="1400" dirty="0">
                <a:latin typeface="Meiryo UI" panose="020B0604030504040204" pitchFamily="50" charset="-128"/>
                <a:ea typeface="Meiryo UI" panose="020B0604030504040204" pitchFamily="50" charset="-128"/>
              </a:rPr>
            </a:br>
            <a:r>
              <a:rPr lang="ja-JP" altLang="en-US" sz="1400" dirty="0">
                <a:latin typeface="Meiryo UI" panose="020B0604030504040204" pitchFamily="50" charset="-128"/>
                <a:ea typeface="Meiryo UI" panose="020B0604030504040204" pitchFamily="50" charset="-128"/>
              </a:rPr>
              <a:t>「ハイブリッド車（</a:t>
            </a:r>
            <a:r>
              <a:rPr lang="en-US" altLang="ja-JP" sz="1400" dirty="0">
                <a:latin typeface="Meiryo UI" panose="020B0604030504040204" pitchFamily="50" charset="-128"/>
                <a:ea typeface="Meiryo UI" panose="020B0604030504040204" pitchFamily="50" charset="-128"/>
              </a:rPr>
              <a:t>HV</a:t>
            </a:r>
            <a:r>
              <a:rPr lang="ja-JP" altLang="en-US" sz="1400" dirty="0">
                <a:latin typeface="Meiryo UI" panose="020B0604030504040204" pitchFamily="50" charset="-128"/>
                <a:ea typeface="Meiryo UI" panose="020B0604030504040204" pitchFamily="50" charset="-128"/>
              </a:rPr>
              <a:t>）」が最も高い。</a:t>
            </a:r>
            <a:endParaRPr lang="en-US" altLang="ja-JP" sz="1400" dirty="0">
              <a:latin typeface="Meiryo UI" panose="020B0604030504040204" pitchFamily="50" charset="-128"/>
              <a:ea typeface="Meiryo UI" panose="020B0604030504040204" pitchFamily="50" charset="-128"/>
            </a:endParaRPr>
          </a:p>
          <a:p>
            <a:pPr fontAlgn="base"/>
            <a:endParaRPr lang="en-US" altLang="ja-JP" sz="1400" dirty="0">
              <a:latin typeface="Meiryo UI" panose="020B0604030504040204" pitchFamily="50" charset="-128"/>
              <a:ea typeface="Meiryo UI" panose="020B0604030504040204" pitchFamily="50" charset="-128"/>
            </a:endParaRPr>
          </a:p>
          <a:p>
            <a:pPr fontAlgn="base"/>
            <a:r>
              <a:rPr lang="ja-JP" altLang="en-US" sz="1400" b="1" dirty="0">
                <a:latin typeface="Meiryo UI" panose="020B0604030504040204" pitchFamily="50" charset="-128"/>
                <a:ea typeface="Meiryo UI" panose="020B0604030504040204" pitchFamily="50" charset="-128"/>
              </a:rPr>
              <a:t>「電気自動車（</a:t>
            </a:r>
            <a:r>
              <a:rPr lang="en-US" altLang="ja-JP" sz="1400" b="1" dirty="0">
                <a:latin typeface="Meiryo UI" panose="020B0604030504040204" pitchFamily="50" charset="-128"/>
                <a:ea typeface="Meiryo UI" panose="020B0604030504040204" pitchFamily="50" charset="-128"/>
              </a:rPr>
              <a:t>EV</a:t>
            </a:r>
            <a:r>
              <a:rPr lang="ja-JP" altLang="en-US" sz="1400" b="1" dirty="0">
                <a:latin typeface="Meiryo UI" panose="020B0604030504040204" pitchFamily="50" charset="-128"/>
                <a:ea typeface="Meiryo UI" panose="020B0604030504040204" pitchFamily="50" charset="-128"/>
              </a:rPr>
              <a:t>）」を購入検討順位で</a:t>
            </a:r>
            <a:r>
              <a:rPr lang="en-US" altLang="ja-JP" sz="1400" b="1" dirty="0">
                <a:latin typeface="Meiryo UI" panose="020B0604030504040204" pitchFamily="50" charset="-128"/>
                <a:ea typeface="Meiryo UI" panose="020B0604030504040204" pitchFamily="50" charset="-128"/>
              </a:rPr>
              <a:t>1</a:t>
            </a:r>
            <a:r>
              <a:rPr lang="ja-JP" altLang="en-US" sz="1400" b="1" dirty="0">
                <a:latin typeface="Meiryo UI" panose="020B0604030504040204" pitchFamily="50" charset="-128"/>
                <a:ea typeface="Meiryo UI" panose="020B0604030504040204" pitchFamily="50" charset="-128"/>
              </a:rPr>
              <a:t>位</a:t>
            </a:r>
            <a:r>
              <a:rPr lang="ja-JP" altLang="en-US" sz="1400" dirty="0">
                <a:latin typeface="Meiryo UI" panose="020B0604030504040204" pitchFamily="50" charset="-128"/>
                <a:ea typeface="Meiryo UI" panose="020B0604030504040204" pitchFamily="50" charset="-128"/>
              </a:rPr>
              <a:t>とした</a:t>
            </a:r>
            <a:br>
              <a:rPr lang="en-US" altLang="ja-JP" sz="1400" dirty="0">
                <a:latin typeface="Meiryo UI" panose="020B0604030504040204" pitchFamily="50" charset="-128"/>
                <a:ea typeface="Meiryo UI" panose="020B0604030504040204" pitchFamily="50" charset="-128"/>
              </a:rPr>
            </a:br>
            <a:r>
              <a:rPr lang="ja-JP" altLang="en-US" sz="1400" dirty="0">
                <a:latin typeface="Meiryo UI" panose="020B0604030504040204" pitchFamily="50" charset="-128"/>
                <a:ea typeface="Meiryo UI" panose="020B0604030504040204" pitchFamily="50" charset="-128"/>
              </a:rPr>
              <a:t>割合は継続的に上昇。</a:t>
            </a:r>
            <a:br>
              <a:rPr lang="en-US" altLang="ja-JP" sz="1400" dirty="0">
                <a:latin typeface="Meiryo UI" panose="020B0604030504040204" pitchFamily="50" charset="-128"/>
                <a:ea typeface="Meiryo UI" panose="020B0604030504040204" pitchFamily="50" charset="-128"/>
              </a:rPr>
            </a:b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懸念点は引き続き「車両価格」「航続距離」「充電時間」など</a:t>
            </a:r>
            <a:endParaRPr lang="en-US" altLang="ja-JP" sz="1400" dirty="0">
              <a:latin typeface="Meiryo UI" panose="020B0604030504040204" pitchFamily="50" charset="-128"/>
              <a:ea typeface="Meiryo UI" panose="020B0604030504040204" pitchFamily="50" charset="-128"/>
            </a:endParaRPr>
          </a:p>
          <a:p>
            <a:pPr fontAlgn="base"/>
            <a:endParaRPr lang="ja-JP" altLang="en-US" sz="1400" dirty="0">
              <a:latin typeface="Meiryo UI" panose="020B0604030504040204" pitchFamily="50" charset="-128"/>
              <a:ea typeface="Meiryo UI" panose="020B0604030504040204" pitchFamily="50" charset="-128"/>
            </a:endParaRPr>
          </a:p>
          <a:p>
            <a:pPr fontAlgn="base"/>
            <a:r>
              <a:rPr lang="ja-JP" altLang="en-US" sz="1400" dirty="0">
                <a:latin typeface="Meiryo UI" panose="020B0604030504040204" pitchFamily="50" charset="-128"/>
                <a:ea typeface="Meiryo UI" panose="020B0604030504040204" pitchFamily="50" charset="-128"/>
              </a:rPr>
              <a:t>自宅への充電器設置はほとんどなく、</a:t>
            </a:r>
            <a:r>
              <a:rPr lang="ja-JP" altLang="en-US" sz="1400" b="1" dirty="0">
                <a:latin typeface="Meiryo UI" panose="020B0604030504040204" pitchFamily="50" charset="-128"/>
                <a:ea typeface="Meiryo UI" panose="020B0604030504040204" pitchFamily="50" charset="-128"/>
              </a:rPr>
              <a:t>非設置理由は</a:t>
            </a:r>
            <a:br>
              <a:rPr lang="en-US" altLang="ja-JP" sz="1400" b="1" dirty="0">
                <a:latin typeface="Meiryo UI" panose="020B0604030504040204" pitchFamily="50" charset="-128"/>
                <a:ea typeface="Meiryo UI" panose="020B0604030504040204" pitchFamily="50" charset="-128"/>
              </a:rPr>
            </a:br>
            <a:r>
              <a:rPr lang="ja-JP" altLang="en-US" sz="1400" b="1" dirty="0">
                <a:latin typeface="Meiryo UI" panose="020B0604030504040204" pitchFamily="50" charset="-128"/>
                <a:ea typeface="Meiryo UI" panose="020B0604030504040204" pitchFamily="50" charset="-128"/>
              </a:rPr>
              <a:t>「設置費用」と「設置スペース」</a:t>
            </a: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pPr fontAlgn="base"/>
            <a:endParaRPr lang="en-US" altLang="ja-JP" sz="1400" dirty="0">
              <a:latin typeface="Meiryo UI" panose="020B0604030504040204" pitchFamily="50" charset="-128"/>
              <a:ea typeface="Meiryo UI" panose="020B0604030504040204" pitchFamily="50" charset="-128"/>
            </a:endParaRPr>
          </a:p>
          <a:p>
            <a:pPr fontAlgn="base"/>
            <a:r>
              <a:rPr lang="ja-JP" altLang="en-US" sz="1400" dirty="0">
                <a:latin typeface="Meiryo UI" panose="020B0604030504040204" pitchFamily="50" charset="-128"/>
                <a:ea typeface="Meiryo UI" panose="020B0604030504040204" pitchFamily="50" charset="-128"/>
              </a:rPr>
              <a:t>充電器設置希望場所は「ガソリンスタンド」「コンビニエンスストア」</a:t>
            </a:r>
            <a:br>
              <a:rPr lang="en-US" altLang="ja-JP" sz="1400" dirty="0">
                <a:latin typeface="Meiryo UI" panose="020B0604030504040204" pitchFamily="50" charset="-128"/>
                <a:ea typeface="Meiryo UI" panose="020B0604030504040204" pitchFamily="50" charset="-128"/>
              </a:rPr>
            </a:br>
            <a:r>
              <a:rPr lang="ja-JP" altLang="en-US" sz="1400" dirty="0">
                <a:latin typeface="Meiryo UI" panose="020B0604030504040204" pitchFamily="50" charset="-128"/>
                <a:ea typeface="Meiryo UI" panose="020B0604030504040204" pitchFamily="50" charset="-128"/>
              </a:rPr>
              <a:t>「大型商業施設」「高速道路の</a:t>
            </a:r>
            <a:r>
              <a:rPr lang="en-US" altLang="ja-JP" sz="1400" dirty="0">
                <a:latin typeface="Meiryo UI" panose="020B0604030504040204" pitchFamily="50" charset="-128"/>
                <a:ea typeface="Meiryo UI" panose="020B0604030504040204" pitchFamily="50" charset="-128"/>
              </a:rPr>
              <a:t>SA</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PA</a:t>
            </a:r>
            <a:r>
              <a:rPr lang="ja-JP" altLang="en-US" sz="1400" dirty="0">
                <a:latin typeface="Meiryo UI" panose="020B0604030504040204" pitchFamily="50" charset="-128"/>
                <a:ea typeface="Meiryo UI" panose="020B0604030504040204" pitchFamily="50" charset="-128"/>
              </a:rPr>
              <a:t>」。　　　</a:t>
            </a:r>
            <a:br>
              <a:rPr lang="en-US" altLang="ja-JP" sz="1400" dirty="0">
                <a:latin typeface="Meiryo UI" panose="020B0604030504040204" pitchFamily="50" charset="-128"/>
                <a:ea typeface="Meiryo UI" panose="020B0604030504040204" pitchFamily="50" charset="-128"/>
              </a:rPr>
            </a:br>
            <a:endParaRPr lang="en-US" altLang="ja-JP" sz="1400" dirty="0">
              <a:latin typeface="Meiryo UI" panose="020B0604030504040204" pitchFamily="50" charset="-128"/>
              <a:ea typeface="Meiryo UI" panose="020B0604030504040204" pitchFamily="50" charset="-128"/>
            </a:endParaRPr>
          </a:p>
          <a:p>
            <a:pPr marL="0" indent="0">
              <a:buFont typeface="Arial" panose="020B0604020202020204" pitchFamily="34" charset="0"/>
              <a:buNone/>
            </a:pPr>
            <a:endParaRPr lang="en-US" altLang="ja-JP" sz="1400" dirty="0">
              <a:latin typeface="Meiryo UI" panose="020B0604030504040204" pitchFamily="50" charset="-128"/>
              <a:ea typeface="Meiryo UI" panose="020B0604030504040204" pitchFamily="50" charset="-128"/>
            </a:endParaRPr>
          </a:p>
          <a:p>
            <a:pPr marL="0" indent="0">
              <a:buFont typeface="Arial" panose="020B0604020202020204" pitchFamily="34" charset="0"/>
              <a:buNone/>
            </a:pPr>
            <a:endParaRPr lang="en-US" altLang="ja-JP" sz="1400" dirty="0">
              <a:latin typeface="Meiryo UI" panose="020B0604030504040204" pitchFamily="50" charset="-128"/>
              <a:ea typeface="Meiryo UI" panose="020B0604030504040204" pitchFamily="50" charset="-128"/>
            </a:endParaRPr>
          </a:p>
          <a:p>
            <a:pPr marL="0" indent="0">
              <a:buFont typeface="Arial" panose="020B0604020202020204" pitchFamily="34" charset="0"/>
              <a:buNone/>
            </a:pPr>
            <a:endParaRPr lang="en-US" altLang="ja-JP" sz="1400" dirty="0">
              <a:latin typeface="Meiryo UI" panose="020B0604030504040204" pitchFamily="50" charset="-128"/>
              <a:ea typeface="Meiryo UI" panose="020B0604030504040204" pitchFamily="50" charset="-128"/>
            </a:endParaRPr>
          </a:p>
          <a:p>
            <a:pPr marL="0" indent="0">
              <a:buFont typeface="Arial" panose="020B0604020202020204" pitchFamily="34" charset="0"/>
              <a:buNone/>
            </a:pPr>
            <a:endParaRPr lang="en-US" altLang="ja-JP" sz="1400" dirty="0">
              <a:latin typeface="Meiryo UI" panose="020B0604030504040204" pitchFamily="50" charset="-128"/>
              <a:ea typeface="Meiryo UI" panose="020B0604030504040204" pitchFamily="50" charset="-128"/>
            </a:endParaRPr>
          </a:p>
          <a:p>
            <a:pPr marL="0" indent="0">
              <a:buFont typeface="Arial" panose="020B0604020202020204" pitchFamily="34" charset="0"/>
              <a:buNone/>
            </a:pPr>
            <a:endParaRPr lang="en-US" altLang="ja-JP" sz="1400" dirty="0">
              <a:latin typeface="Meiryo UI" panose="020B0604030504040204" pitchFamily="50" charset="-128"/>
              <a:ea typeface="Meiryo UI" panose="020B0604030504040204" pitchFamily="50" charset="-128"/>
            </a:endParaRPr>
          </a:p>
          <a:p>
            <a:pPr marL="0" indent="0">
              <a:buFont typeface="Arial" panose="020B0604020202020204" pitchFamily="34" charset="0"/>
              <a:buNone/>
            </a:pPr>
            <a:endParaRPr lang="ja-JP" altLang="en-US" sz="1400" dirty="0">
              <a:latin typeface="Meiryo UI" panose="020B0604030504040204" pitchFamily="50" charset="-128"/>
              <a:ea typeface="Meiryo UI" panose="020B0604030504040204" pitchFamily="50" charset="-128"/>
            </a:endParaRPr>
          </a:p>
        </p:txBody>
      </p:sp>
      <p:cxnSp>
        <p:nvCxnSpPr>
          <p:cNvPr id="10" name="直線コネクタ 9">
            <a:extLst>
              <a:ext uri="{FF2B5EF4-FFF2-40B4-BE49-F238E27FC236}">
                <a16:creationId xmlns:a16="http://schemas.microsoft.com/office/drawing/2014/main" id="{C63AC877-9266-BAE3-2D4A-42945370AC24}"/>
              </a:ext>
            </a:extLst>
          </p:cNvPr>
          <p:cNvCxnSpPr>
            <a:cxnSpLocks/>
          </p:cNvCxnSpPr>
          <p:nvPr/>
        </p:nvCxnSpPr>
        <p:spPr>
          <a:xfrm>
            <a:off x="313090" y="1940106"/>
            <a:ext cx="55701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DB8F411-FF8B-3F88-2E4F-A38305220FA9}"/>
              </a:ext>
            </a:extLst>
          </p:cNvPr>
          <p:cNvCxnSpPr>
            <a:cxnSpLocks/>
          </p:cNvCxnSpPr>
          <p:nvPr/>
        </p:nvCxnSpPr>
        <p:spPr>
          <a:xfrm>
            <a:off x="6357668" y="1940106"/>
            <a:ext cx="545679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71AE9B5A-95E3-B901-85B9-5DF79EAC8091}"/>
              </a:ext>
            </a:extLst>
          </p:cNvPr>
          <p:cNvSpPr/>
          <p:nvPr/>
        </p:nvSpPr>
        <p:spPr>
          <a:xfrm>
            <a:off x="196312" y="6819018"/>
            <a:ext cx="11995688" cy="175905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t>「今回、“工事記録”を集める目的って、主にどれが一番近いですか？（マーケ／品質安全／</a:t>
            </a:r>
            <a:r>
              <a:rPr kumimoji="1" lang="en-US" altLang="ja-JP" dirty="0"/>
              <a:t>CS</a:t>
            </a:r>
            <a:r>
              <a:rPr kumimoji="1" lang="ja-JP" altLang="en-US" dirty="0"/>
              <a:t>／経営指標</a:t>
            </a:r>
            <a:r>
              <a:rPr kumimoji="1" lang="en-US" altLang="ja-JP" dirty="0"/>
              <a:t>/</a:t>
            </a:r>
            <a:r>
              <a:rPr kumimoji="1" lang="ja-JP" altLang="en-US" dirty="0"/>
              <a:t>自社開発のため</a:t>
            </a:r>
            <a:r>
              <a:rPr lang="en-US" altLang="ja-JP" dirty="0"/>
              <a:t>/</a:t>
            </a:r>
            <a:r>
              <a:rPr lang="ja-JP" altLang="en-US" dirty="0"/>
              <a:t>そのほか</a:t>
            </a:r>
            <a:r>
              <a:rPr kumimoji="1" lang="en-US" altLang="ja-JP" dirty="0"/>
              <a:t>…</a:t>
            </a:r>
            <a:r>
              <a:rPr kumimoji="1" lang="ja-JP" altLang="en-US" dirty="0"/>
              <a:t>）」</a:t>
            </a:r>
          </a:p>
          <a:p>
            <a:r>
              <a:rPr kumimoji="1" lang="ja-JP" altLang="en-US" dirty="0"/>
              <a:t>「もしマーケ目的が主なら、顧客アンケート等で代替できる部分と、工事データじゃないと無理な部分ってどこですか？」</a:t>
            </a:r>
          </a:p>
        </p:txBody>
      </p:sp>
    </p:spTree>
    <p:extLst>
      <p:ext uri="{BB962C8B-B14F-4D97-AF65-F5344CB8AC3E}">
        <p14:creationId xmlns:p14="http://schemas.microsoft.com/office/powerpoint/2010/main" val="189956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0D93E08-15A9-DF12-1E61-F7A0755604B5}"/>
              </a:ext>
            </a:extLst>
          </p:cNvPr>
          <p:cNvSpPr>
            <a:spLocks noGrp="1"/>
          </p:cNvSpPr>
          <p:nvPr>
            <p:ph type="title"/>
          </p:nvPr>
        </p:nvSpPr>
        <p:spPr/>
        <p:txBody>
          <a:bodyPr/>
          <a:lstStyle/>
          <a:p>
            <a:r>
              <a:rPr lang="ja-JP" altLang="en-US">
                <a:latin typeface="游ゴシック" panose="020B0400000000000000" pitchFamily="50" charset="-128"/>
                <a:ea typeface="游ゴシック" panose="020B0400000000000000" pitchFamily="50" charset="-128"/>
              </a:rPr>
              <a:t>テキストボックス</a:t>
            </a:r>
            <a:r>
              <a:rPr lang="en-US" altLang="ja-JP">
                <a:latin typeface="游ゴシック" panose="020B0400000000000000" pitchFamily="50" charset="-128"/>
                <a:ea typeface="游ゴシック" panose="020B0400000000000000" pitchFamily="50" charset="-128"/>
              </a:rPr>
              <a:t>01</a:t>
            </a:r>
            <a:endParaRPr lang="ja-JP" altLang="en-US" dirty="0">
              <a:latin typeface="游ゴシック" panose="020B0400000000000000" pitchFamily="50" charset="-128"/>
              <a:ea typeface="游ゴシック" panose="020B0400000000000000" pitchFamily="50" charset="-128"/>
            </a:endParaRPr>
          </a:p>
        </p:txBody>
      </p:sp>
      <p:graphicFrame>
        <p:nvGraphicFramePr>
          <p:cNvPr id="4" name="表 3">
            <a:extLst>
              <a:ext uri="{FF2B5EF4-FFF2-40B4-BE49-F238E27FC236}">
                <a16:creationId xmlns:a16="http://schemas.microsoft.com/office/drawing/2014/main" id="{C8CAD65B-9BAC-F04E-014D-0DA1573EF4CE}"/>
              </a:ext>
            </a:extLst>
          </p:cNvPr>
          <p:cNvGraphicFramePr>
            <a:graphicFrameLocks noGrp="1"/>
          </p:cNvGraphicFramePr>
          <p:nvPr>
            <p:extLst>
              <p:ext uri="{D42A27DB-BD31-4B8C-83A1-F6EECF244321}">
                <p14:modId xmlns:p14="http://schemas.microsoft.com/office/powerpoint/2010/main" val="2679653714"/>
              </p:ext>
            </p:extLst>
          </p:nvPr>
        </p:nvGraphicFramePr>
        <p:xfrm>
          <a:off x="839416" y="5733073"/>
          <a:ext cx="10486035" cy="398139"/>
        </p:xfrm>
        <a:graphic>
          <a:graphicData uri="http://schemas.openxmlformats.org/drawingml/2006/table">
            <a:tbl>
              <a:tblPr firstRow="1" bandRow="1">
                <a:tableStyleId>{5C22544A-7EE6-4342-B048-85BDC9FD1C3A}</a:tableStyleId>
              </a:tblPr>
              <a:tblGrid>
                <a:gridCol w="10486035">
                  <a:extLst>
                    <a:ext uri="{9D8B030D-6E8A-4147-A177-3AD203B41FA5}">
                      <a16:colId xmlns:a16="http://schemas.microsoft.com/office/drawing/2014/main" val="143169096"/>
                    </a:ext>
                  </a:extLst>
                </a:gridCol>
              </a:tblGrid>
              <a:tr h="398139">
                <a:tc>
                  <a:txBody>
                    <a:bodyPr/>
                    <a:lstStyle/>
                    <a:p>
                      <a:pPr algn="ctr"/>
                      <a:r>
                        <a:rPr kumimoji="1" lang="en-US" altLang="ja-JP" sz="1600" dirty="0">
                          <a:solidFill>
                            <a:schemeClr val="accent3"/>
                          </a:solidFill>
                          <a:latin typeface="游ゴシック" panose="020B0400000000000000" pitchFamily="50" charset="-128"/>
                          <a:ea typeface="游ゴシック" panose="020B0400000000000000" pitchFamily="50" charset="-128"/>
                        </a:rPr>
                        <a:t>XXXXXXXX</a:t>
                      </a:r>
                      <a:endParaRPr kumimoji="1" lang="ja-JP" altLang="en-US" sz="1600" dirty="0">
                        <a:solidFill>
                          <a:schemeClr val="accent3"/>
                        </a:solidFill>
                        <a:latin typeface="游ゴシック" panose="020B0400000000000000" pitchFamily="50" charset="-128"/>
                        <a:ea typeface="游ゴシック" panose="020B0400000000000000" pitchFamily="50" charset="-128"/>
                      </a:endParaRPr>
                    </a:p>
                  </a:txBody>
                  <a:tcPr marL="288000" marR="288000" marT="0" marB="0" anchor="ctr">
                    <a:lnL w="12700" cmpd="sng">
                      <a:noFill/>
                    </a:lnL>
                    <a:lnR w="12700" cmpd="sng">
                      <a:noFill/>
                    </a:lnR>
                    <a:lnT w="1270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2911586"/>
                  </a:ext>
                </a:extLst>
              </a:tr>
            </a:tbl>
          </a:graphicData>
        </a:graphic>
      </p:graphicFrame>
      <p:sp>
        <p:nvSpPr>
          <p:cNvPr id="5" name="四角形: 角を丸くする 4">
            <a:extLst>
              <a:ext uri="{FF2B5EF4-FFF2-40B4-BE49-F238E27FC236}">
                <a16:creationId xmlns:a16="http://schemas.microsoft.com/office/drawing/2014/main" id="{464D9683-63EE-21CE-A692-C6860CD30785}"/>
              </a:ext>
            </a:extLst>
          </p:cNvPr>
          <p:cNvSpPr/>
          <p:nvPr/>
        </p:nvSpPr>
        <p:spPr>
          <a:xfrm>
            <a:off x="839416" y="3624096"/>
            <a:ext cx="10486035" cy="370872"/>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rtlCol="0" anchor="ctr"/>
          <a:lstStyle/>
          <a:p>
            <a:pPr algn="ctr"/>
            <a:r>
              <a:rPr kumimoji="1" lang="en-US" altLang="ja-JP" sz="1733" b="1" dirty="0">
                <a:latin typeface="游ゴシック" panose="020B0400000000000000" pitchFamily="50" charset="-128"/>
                <a:ea typeface="游ゴシック" panose="020B0400000000000000" pitchFamily="50" charset="-128"/>
              </a:rPr>
              <a:t>XXXXXXXX</a:t>
            </a:r>
            <a:endParaRPr kumimoji="1" lang="ja-JP" altLang="en-US" sz="1733" b="1" dirty="0">
              <a:latin typeface="游ゴシック" panose="020B0400000000000000" pitchFamily="50" charset="-128"/>
              <a:ea typeface="游ゴシック" panose="020B0400000000000000" pitchFamily="50" charset="-128"/>
            </a:endParaRPr>
          </a:p>
        </p:txBody>
      </p:sp>
      <p:sp>
        <p:nvSpPr>
          <p:cNvPr id="6" name="四角形: 角を丸くする 5">
            <a:extLst>
              <a:ext uri="{FF2B5EF4-FFF2-40B4-BE49-F238E27FC236}">
                <a16:creationId xmlns:a16="http://schemas.microsoft.com/office/drawing/2014/main" id="{F20029BE-D96F-828F-D12E-E9EE51F8A7C9}"/>
              </a:ext>
            </a:extLst>
          </p:cNvPr>
          <p:cNvSpPr/>
          <p:nvPr/>
        </p:nvSpPr>
        <p:spPr>
          <a:xfrm>
            <a:off x="839416" y="4124469"/>
            <a:ext cx="10486035" cy="37087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rtlCol="0" anchor="ctr"/>
          <a:lstStyle/>
          <a:p>
            <a:pPr algn="ctr"/>
            <a:r>
              <a:rPr kumimoji="1" lang="en-US" altLang="ja-JP" sz="1733" b="1">
                <a:latin typeface="游ゴシック" panose="020B0400000000000000" pitchFamily="50" charset="-128"/>
                <a:ea typeface="游ゴシック" panose="020B0400000000000000" pitchFamily="50" charset="-128"/>
              </a:rPr>
              <a:t>XXXXXXXX</a:t>
            </a:r>
            <a:endParaRPr kumimoji="1" lang="ja-JP" altLang="en-US" sz="1733" b="1">
              <a:latin typeface="游ゴシック" panose="020B0400000000000000" pitchFamily="50" charset="-128"/>
              <a:ea typeface="游ゴシック" panose="020B0400000000000000" pitchFamily="50" charset="-128"/>
            </a:endParaRPr>
          </a:p>
        </p:txBody>
      </p:sp>
      <p:sp>
        <p:nvSpPr>
          <p:cNvPr id="7" name="四角形: 角を丸くする 6">
            <a:extLst>
              <a:ext uri="{FF2B5EF4-FFF2-40B4-BE49-F238E27FC236}">
                <a16:creationId xmlns:a16="http://schemas.microsoft.com/office/drawing/2014/main" id="{1687B775-5442-5F35-A3E1-C3197D28410F}"/>
              </a:ext>
            </a:extLst>
          </p:cNvPr>
          <p:cNvSpPr/>
          <p:nvPr/>
        </p:nvSpPr>
        <p:spPr>
          <a:xfrm>
            <a:off x="839416" y="4623713"/>
            <a:ext cx="10486035" cy="370872"/>
          </a:xfrm>
          <a:prstGeom prst="roundRect">
            <a:avLst>
              <a:gd name="adj" fmla="val 50000"/>
            </a:avLst>
          </a:prstGeom>
          <a:solidFill>
            <a:srgbClr val="E0E1E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rtlCol="0" anchor="ctr"/>
          <a:lstStyle/>
          <a:p>
            <a:pPr algn="ctr"/>
            <a:r>
              <a:rPr kumimoji="1" lang="en-US" altLang="ja-JP" sz="1733" b="1">
                <a:solidFill>
                  <a:schemeClr val="tx1"/>
                </a:solidFill>
                <a:latin typeface="游ゴシック" panose="020B0400000000000000" pitchFamily="50" charset="-128"/>
                <a:ea typeface="游ゴシック" panose="020B0400000000000000" pitchFamily="50" charset="-128"/>
              </a:rPr>
              <a:t>XXXXXXXX</a:t>
            </a:r>
            <a:endParaRPr kumimoji="1" lang="ja-JP" altLang="en-US" sz="1733" b="1">
              <a:solidFill>
                <a:schemeClr val="tx1"/>
              </a:solidFill>
              <a:latin typeface="游ゴシック" panose="020B0400000000000000" pitchFamily="50" charset="-128"/>
              <a:ea typeface="游ゴシック" panose="020B0400000000000000" pitchFamily="50" charset="-128"/>
            </a:endParaRPr>
          </a:p>
        </p:txBody>
      </p:sp>
      <p:graphicFrame>
        <p:nvGraphicFramePr>
          <p:cNvPr id="8" name="表 7">
            <a:extLst>
              <a:ext uri="{FF2B5EF4-FFF2-40B4-BE49-F238E27FC236}">
                <a16:creationId xmlns:a16="http://schemas.microsoft.com/office/drawing/2014/main" id="{C0E42C45-7BA7-682B-9DB7-3F276793C07E}"/>
              </a:ext>
            </a:extLst>
          </p:cNvPr>
          <p:cNvGraphicFramePr>
            <a:graphicFrameLocks noGrp="1"/>
          </p:cNvGraphicFramePr>
          <p:nvPr>
            <p:extLst>
              <p:ext uri="{D42A27DB-BD31-4B8C-83A1-F6EECF244321}">
                <p14:modId xmlns:p14="http://schemas.microsoft.com/office/powerpoint/2010/main" val="2802279550"/>
              </p:ext>
            </p:extLst>
          </p:nvPr>
        </p:nvGraphicFramePr>
        <p:xfrm>
          <a:off x="839416" y="5182859"/>
          <a:ext cx="10486035" cy="398139"/>
        </p:xfrm>
        <a:graphic>
          <a:graphicData uri="http://schemas.openxmlformats.org/drawingml/2006/table">
            <a:tbl>
              <a:tblPr firstRow="1" bandRow="1">
                <a:tableStyleId>{5C22544A-7EE6-4342-B048-85BDC9FD1C3A}</a:tableStyleId>
              </a:tblPr>
              <a:tblGrid>
                <a:gridCol w="10486035">
                  <a:extLst>
                    <a:ext uri="{9D8B030D-6E8A-4147-A177-3AD203B41FA5}">
                      <a16:colId xmlns:a16="http://schemas.microsoft.com/office/drawing/2014/main" val="143169096"/>
                    </a:ext>
                  </a:extLst>
                </a:gridCol>
              </a:tblGrid>
              <a:tr h="398139">
                <a:tc>
                  <a:txBody>
                    <a:bodyPr/>
                    <a:lstStyle/>
                    <a:p>
                      <a:pPr algn="ctr"/>
                      <a:r>
                        <a:rPr kumimoji="1" lang="en-US" altLang="ja-JP" sz="1600" dirty="0">
                          <a:solidFill>
                            <a:schemeClr val="accent1"/>
                          </a:solidFill>
                          <a:latin typeface="游ゴシック" panose="020B0400000000000000" pitchFamily="50" charset="-128"/>
                          <a:ea typeface="游ゴシック" panose="020B0400000000000000" pitchFamily="50" charset="-128"/>
                        </a:rPr>
                        <a:t>XXXXXXXXX</a:t>
                      </a:r>
                      <a:endParaRPr kumimoji="1" lang="ja-JP" altLang="en-US" sz="1600" dirty="0">
                        <a:solidFill>
                          <a:schemeClr val="accent1"/>
                        </a:solidFill>
                        <a:latin typeface="游ゴシック" panose="020B0400000000000000" pitchFamily="50" charset="-128"/>
                        <a:ea typeface="游ゴシック" panose="020B0400000000000000" pitchFamily="50" charset="-128"/>
                      </a:endParaRPr>
                    </a:p>
                  </a:txBody>
                  <a:tcPr marL="288000" marR="288000" marT="0" marB="0"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2911586"/>
                  </a:ext>
                </a:extLst>
              </a:tr>
            </a:tbl>
          </a:graphicData>
        </a:graphic>
      </p:graphicFrame>
      <p:sp>
        <p:nvSpPr>
          <p:cNvPr id="9" name="テキスト ボックス 8">
            <a:extLst>
              <a:ext uri="{FF2B5EF4-FFF2-40B4-BE49-F238E27FC236}">
                <a16:creationId xmlns:a16="http://schemas.microsoft.com/office/drawing/2014/main" id="{81E7418C-3A35-0CEA-2F57-8B39628A6901}"/>
              </a:ext>
            </a:extLst>
          </p:cNvPr>
          <p:cNvSpPr txBox="1"/>
          <p:nvPr/>
        </p:nvSpPr>
        <p:spPr>
          <a:xfrm>
            <a:off x="6294686" y="1412776"/>
            <a:ext cx="2430111" cy="973015"/>
          </a:xfrm>
          <a:prstGeom prst="rect">
            <a:avLst/>
          </a:prstGeom>
          <a:solidFill>
            <a:schemeClr val="tx1"/>
          </a:solidFill>
          <a:ln>
            <a:noFill/>
          </a:ln>
        </p:spPr>
        <p:txBody>
          <a:bodyPr wrap="square" lIns="288000" tIns="0" rIns="288000" bIns="0" rtlCol="0" anchor="ctr">
            <a:noAutofit/>
          </a:bodyPr>
          <a:lstStyle/>
          <a:p>
            <a:pPr algn="ctr">
              <a:lnSpc>
                <a:spcPct val="120000"/>
              </a:lnSpc>
              <a:spcBef>
                <a:spcPts val="267"/>
              </a:spcBef>
              <a:buClr>
                <a:srgbClr val="E63200"/>
              </a:buClr>
              <a:buSzPct val="80000"/>
            </a:pPr>
            <a:r>
              <a:rPr lang="en-US" altLang="ja-JP" sz="1600" dirty="0">
                <a:solidFill>
                  <a:schemeClr val="bg1"/>
                </a:solidFill>
                <a:latin typeface="游ゴシック" panose="020B0400000000000000" pitchFamily="50" charset="-128"/>
                <a:ea typeface="游ゴシック" panose="020B0400000000000000" pitchFamily="50" charset="-128"/>
              </a:rPr>
              <a:t>XXXXXXXXXXX</a:t>
            </a:r>
            <a:r>
              <a:rPr kumimoji="1" lang="en-US" altLang="ja-JP" sz="1600" dirty="0">
                <a:solidFill>
                  <a:schemeClr val="bg1"/>
                </a:solidFill>
                <a:latin typeface="游ゴシック" panose="020B0400000000000000" pitchFamily="50" charset="-128"/>
                <a:ea typeface="游ゴシック" panose="020B0400000000000000" pitchFamily="50" charset="-128"/>
              </a:rPr>
              <a:t>XXXXXXXXXXXXXXX</a:t>
            </a:r>
          </a:p>
        </p:txBody>
      </p:sp>
      <p:sp>
        <p:nvSpPr>
          <p:cNvPr id="10" name="テキスト ボックス 9">
            <a:extLst>
              <a:ext uri="{FF2B5EF4-FFF2-40B4-BE49-F238E27FC236}">
                <a16:creationId xmlns:a16="http://schemas.microsoft.com/office/drawing/2014/main" id="{40AA77CB-9F8C-7217-1982-4C5887136C45}"/>
              </a:ext>
            </a:extLst>
          </p:cNvPr>
          <p:cNvSpPr txBox="1"/>
          <p:nvPr/>
        </p:nvSpPr>
        <p:spPr>
          <a:xfrm>
            <a:off x="3767409" y="2641633"/>
            <a:ext cx="2034996" cy="590780"/>
          </a:xfrm>
          <a:prstGeom prst="rect">
            <a:avLst/>
          </a:prstGeom>
          <a:noFill/>
        </p:spPr>
        <p:txBody>
          <a:bodyPr wrap="square" lIns="0" tIns="0" rIns="0" bIns="0" rtlCol="0" anchor="ctr">
            <a:noAutofit/>
          </a:bodyPr>
          <a:lstStyle/>
          <a:p>
            <a:pPr marL="228594" indent="-228594" algn="just">
              <a:lnSpc>
                <a:spcPct val="120000"/>
              </a:lnSpc>
              <a:spcBef>
                <a:spcPts val="267"/>
              </a:spcBef>
              <a:buClr>
                <a:schemeClr val="tx1"/>
              </a:buClr>
              <a:buSzPct val="80000"/>
              <a:buFont typeface="Wingdings" panose="05000000000000000000" pitchFamily="2" charset="2"/>
              <a:buChar char="l"/>
            </a:pPr>
            <a:r>
              <a:rPr lang="en-US" altLang="ja-JP" sz="1600" dirty="0">
                <a:latin typeface="游ゴシック" panose="020B0400000000000000" pitchFamily="50" charset="-128"/>
                <a:ea typeface="游ゴシック" panose="020B0400000000000000" pitchFamily="50" charset="-128"/>
              </a:rPr>
              <a:t>XXXXXXXXXXXXX</a:t>
            </a:r>
          </a:p>
          <a:p>
            <a:pPr marL="228594" indent="-228594" algn="just">
              <a:lnSpc>
                <a:spcPct val="120000"/>
              </a:lnSpc>
              <a:spcBef>
                <a:spcPts val="267"/>
              </a:spcBef>
              <a:buClr>
                <a:schemeClr val="tx1"/>
              </a:buClr>
              <a:buSzPct val="80000"/>
              <a:buFont typeface="Wingdings" panose="05000000000000000000" pitchFamily="2" charset="2"/>
              <a:buChar char="l"/>
            </a:pPr>
            <a:r>
              <a:rPr kumimoji="1" lang="en-US" altLang="ja-JP" sz="1600" dirty="0">
                <a:latin typeface="游ゴシック" panose="020B0400000000000000" pitchFamily="50" charset="-128"/>
                <a:ea typeface="游ゴシック" panose="020B0400000000000000" pitchFamily="50" charset="-128"/>
              </a:rPr>
              <a:t>XXXXXXXXXXXXX</a:t>
            </a:r>
          </a:p>
        </p:txBody>
      </p:sp>
      <p:sp>
        <p:nvSpPr>
          <p:cNvPr id="11" name="テキスト ボックス 10">
            <a:extLst>
              <a:ext uri="{FF2B5EF4-FFF2-40B4-BE49-F238E27FC236}">
                <a16:creationId xmlns:a16="http://schemas.microsoft.com/office/drawing/2014/main" id="{8624D8DC-B7E6-57EB-737F-25CF25339901}"/>
              </a:ext>
            </a:extLst>
          </p:cNvPr>
          <p:cNvSpPr txBox="1"/>
          <p:nvPr/>
        </p:nvSpPr>
        <p:spPr>
          <a:xfrm>
            <a:off x="8949360" y="1412776"/>
            <a:ext cx="2429841" cy="973015"/>
          </a:xfrm>
          <a:prstGeom prst="rect">
            <a:avLst/>
          </a:prstGeom>
          <a:solidFill>
            <a:schemeClr val="tx1"/>
          </a:solidFill>
          <a:ln>
            <a:noFill/>
          </a:ln>
        </p:spPr>
        <p:txBody>
          <a:bodyPr wrap="square" lIns="336000" tIns="0" rIns="288000" bIns="0" rtlCol="0" anchor="ctr">
            <a:noAutofit/>
          </a:bodyPr>
          <a:lstStyle/>
          <a:p>
            <a:pPr marL="228594" indent="-228594" algn="just">
              <a:lnSpc>
                <a:spcPct val="120000"/>
              </a:lnSpc>
              <a:spcBef>
                <a:spcPts val="267"/>
              </a:spcBef>
              <a:buClr>
                <a:srgbClr val="FFFFFF"/>
              </a:buClr>
              <a:buSzPct val="80000"/>
              <a:buFont typeface="Wingdings" panose="05000000000000000000" pitchFamily="2" charset="2"/>
              <a:buChar char="l"/>
            </a:pPr>
            <a:r>
              <a:rPr lang="en-US" altLang="ja-JP" sz="1600" dirty="0">
                <a:solidFill>
                  <a:schemeClr val="bg1"/>
                </a:solidFill>
                <a:latin typeface="游ゴシック" panose="020B0400000000000000" pitchFamily="50" charset="-128"/>
                <a:ea typeface="游ゴシック" panose="020B0400000000000000" pitchFamily="50" charset="-128"/>
              </a:rPr>
              <a:t>XXXXXXXXXXX</a:t>
            </a:r>
          </a:p>
          <a:p>
            <a:pPr marL="228594" indent="-228594" algn="just">
              <a:lnSpc>
                <a:spcPct val="120000"/>
              </a:lnSpc>
              <a:spcBef>
                <a:spcPts val="267"/>
              </a:spcBef>
              <a:buClr>
                <a:srgbClr val="FFFFFF"/>
              </a:buClr>
              <a:buSzPct val="80000"/>
              <a:buFont typeface="Wingdings" panose="05000000000000000000" pitchFamily="2" charset="2"/>
              <a:buChar char="l"/>
            </a:pPr>
            <a:r>
              <a:rPr kumimoji="1" lang="en-US" altLang="ja-JP" sz="1600" dirty="0">
                <a:solidFill>
                  <a:schemeClr val="bg1"/>
                </a:solidFill>
                <a:latin typeface="游ゴシック" panose="020B0400000000000000" pitchFamily="50" charset="-128"/>
                <a:ea typeface="游ゴシック" panose="020B0400000000000000" pitchFamily="50" charset="-128"/>
              </a:rPr>
              <a:t>XXXXXXXXXXX</a:t>
            </a:r>
          </a:p>
        </p:txBody>
      </p:sp>
      <p:grpSp>
        <p:nvGrpSpPr>
          <p:cNvPr id="12" name="グループ化 11">
            <a:extLst>
              <a:ext uri="{FF2B5EF4-FFF2-40B4-BE49-F238E27FC236}">
                <a16:creationId xmlns:a16="http://schemas.microsoft.com/office/drawing/2014/main" id="{10E9AB10-ED58-91D1-640F-93796C48EC3E}"/>
              </a:ext>
            </a:extLst>
          </p:cNvPr>
          <p:cNvGrpSpPr/>
          <p:nvPr/>
        </p:nvGrpSpPr>
        <p:grpSpPr>
          <a:xfrm>
            <a:off x="789993" y="2591122"/>
            <a:ext cx="2439614" cy="680432"/>
            <a:chOff x="2629912" y="1931770"/>
            <a:chExt cx="1807240" cy="504056"/>
          </a:xfrm>
        </p:grpSpPr>
        <p:sp>
          <p:nvSpPr>
            <p:cNvPr id="13" name="テキスト ボックス 12">
              <a:extLst>
                <a:ext uri="{FF2B5EF4-FFF2-40B4-BE49-F238E27FC236}">
                  <a16:creationId xmlns:a16="http://schemas.microsoft.com/office/drawing/2014/main" id="{12A5FF21-79EF-0587-EBE0-791FED78EFCF}"/>
                </a:ext>
              </a:extLst>
            </p:cNvPr>
            <p:cNvSpPr txBox="1"/>
            <p:nvPr/>
          </p:nvSpPr>
          <p:spPr>
            <a:xfrm>
              <a:off x="2759605" y="1947199"/>
              <a:ext cx="1550350" cy="473198"/>
            </a:xfrm>
            <a:prstGeom prst="rect">
              <a:avLst/>
            </a:prstGeom>
            <a:noFill/>
          </p:spPr>
          <p:txBody>
            <a:bodyPr wrap="square" lIns="336000" tIns="0" rIns="336000" bIns="0" rtlCol="0" anchor="ctr">
              <a:noAutofit/>
            </a:bodyPr>
            <a:lstStyle/>
            <a:p>
              <a:pPr algn="ctr">
                <a:lnSpc>
                  <a:spcPct val="120000"/>
                </a:lnSpc>
                <a:spcAft>
                  <a:spcPts val="800"/>
                </a:spcAft>
                <a:buClr>
                  <a:srgbClr val="E63200"/>
                </a:buClr>
                <a:buSzPct val="80000"/>
              </a:pPr>
              <a:r>
                <a:rPr lang="en-US" altLang="ja-JP" sz="1600" dirty="0">
                  <a:latin typeface="游ゴシック" panose="020B0400000000000000" pitchFamily="50" charset="-128"/>
                  <a:ea typeface="游ゴシック" panose="020B0400000000000000" pitchFamily="50" charset="-128"/>
                </a:rPr>
                <a:t>XXXXXXXXXXXXXXXXXXXX</a:t>
              </a:r>
            </a:p>
          </p:txBody>
        </p:sp>
        <p:sp>
          <p:nvSpPr>
            <p:cNvPr id="14" name="右大かっこ 13">
              <a:extLst>
                <a:ext uri="{FF2B5EF4-FFF2-40B4-BE49-F238E27FC236}">
                  <a16:creationId xmlns:a16="http://schemas.microsoft.com/office/drawing/2014/main" id="{60506851-D25E-C009-91A4-81A3F64DFF8D}"/>
                </a:ext>
              </a:extLst>
            </p:cNvPr>
            <p:cNvSpPr/>
            <p:nvPr/>
          </p:nvSpPr>
          <p:spPr>
            <a:xfrm>
              <a:off x="4304199" y="1931770"/>
              <a:ext cx="132953" cy="504056"/>
            </a:xfrm>
            <a:prstGeom prst="rightBracket">
              <a:avLst>
                <a:gd name="adj" fmla="val 0"/>
              </a:avLst>
            </a:prstGeom>
            <a:ln w="9525"/>
          </p:spPr>
          <p:style>
            <a:lnRef idx="1">
              <a:schemeClr val="accent1"/>
            </a:lnRef>
            <a:fillRef idx="0">
              <a:schemeClr val="accent1"/>
            </a:fillRef>
            <a:effectRef idx="0">
              <a:schemeClr val="accent1"/>
            </a:effectRef>
            <a:fontRef idx="minor">
              <a:schemeClr val="tx1"/>
            </a:fontRef>
          </p:style>
          <p:txBody>
            <a:bodyPr lIns="336000" tIns="0" rIns="336000" bIns="0" rtlCol="0" anchor="ctr">
              <a:noAutofit/>
            </a:bodyPr>
            <a:lstStyle/>
            <a:p>
              <a:pPr algn="ctr"/>
              <a:endParaRPr kumimoji="1" lang="ja-JP" altLang="en-US" sz="3200">
                <a:latin typeface="游ゴシック" panose="020B0400000000000000" pitchFamily="50" charset="-128"/>
                <a:ea typeface="游ゴシック" panose="020B0400000000000000" pitchFamily="50" charset="-128"/>
              </a:endParaRPr>
            </a:p>
          </p:txBody>
        </p:sp>
        <p:sp>
          <p:nvSpPr>
            <p:cNvPr id="15" name="右大かっこ 14">
              <a:extLst>
                <a:ext uri="{FF2B5EF4-FFF2-40B4-BE49-F238E27FC236}">
                  <a16:creationId xmlns:a16="http://schemas.microsoft.com/office/drawing/2014/main" id="{22A7E696-AE3D-CD2B-0E26-3E3C7858E2CE}"/>
                </a:ext>
              </a:extLst>
            </p:cNvPr>
            <p:cNvSpPr/>
            <p:nvPr/>
          </p:nvSpPr>
          <p:spPr>
            <a:xfrm flipH="1">
              <a:off x="2629912" y="1931770"/>
              <a:ext cx="132953" cy="504056"/>
            </a:xfrm>
            <a:prstGeom prst="rightBracket">
              <a:avLst>
                <a:gd name="adj" fmla="val 0"/>
              </a:avLst>
            </a:prstGeom>
            <a:ln w="9525"/>
          </p:spPr>
          <p:style>
            <a:lnRef idx="1">
              <a:schemeClr val="accent1"/>
            </a:lnRef>
            <a:fillRef idx="0">
              <a:schemeClr val="accent1"/>
            </a:fillRef>
            <a:effectRef idx="0">
              <a:schemeClr val="accent1"/>
            </a:effectRef>
            <a:fontRef idx="minor">
              <a:schemeClr val="tx1"/>
            </a:fontRef>
          </p:style>
          <p:txBody>
            <a:bodyPr lIns="336000" tIns="0" rIns="336000" bIns="0" rtlCol="0" anchor="ctr">
              <a:noAutofit/>
            </a:bodyPr>
            <a:lstStyle/>
            <a:p>
              <a:pPr algn="ctr"/>
              <a:endParaRPr kumimoji="1" lang="ja-JP" altLang="en-US" sz="3200">
                <a:latin typeface="游ゴシック" panose="020B0400000000000000" pitchFamily="50" charset="-128"/>
                <a:ea typeface="游ゴシック" panose="020B0400000000000000" pitchFamily="50" charset="-128"/>
              </a:endParaRPr>
            </a:p>
          </p:txBody>
        </p:sp>
      </p:grpSp>
      <p:sp>
        <p:nvSpPr>
          <p:cNvPr id="16" name="テキスト ボックス 15">
            <a:extLst>
              <a:ext uri="{FF2B5EF4-FFF2-40B4-BE49-F238E27FC236}">
                <a16:creationId xmlns:a16="http://schemas.microsoft.com/office/drawing/2014/main" id="{FD4094E8-22FA-E575-87D0-F7A0F67668BC}"/>
              </a:ext>
            </a:extLst>
          </p:cNvPr>
          <p:cNvSpPr txBox="1"/>
          <p:nvPr/>
        </p:nvSpPr>
        <p:spPr>
          <a:xfrm>
            <a:off x="9245664" y="2641633"/>
            <a:ext cx="2043581" cy="590780"/>
          </a:xfrm>
          <a:prstGeom prst="rect">
            <a:avLst/>
          </a:prstGeom>
          <a:noFill/>
        </p:spPr>
        <p:txBody>
          <a:bodyPr wrap="square" lIns="0" tIns="0" rIns="0" bIns="0" rtlCol="0" anchor="ctr">
            <a:noAutofit/>
          </a:bodyPr>
          <a:lstStyle/>
          <a:p>
            <a:pPr marL="228594" indent="-228594" algn="just">
              <a:lnSpc>
                <a:spcPct val="120000"/>
              </a:lnSpc>
              <a:spcBef>
                <a:spcPts val="267"/>
              </a:spcBef>
              <a:buClr>
                <a:schemeClr val="accent1"/>
              </a:buClr>
              <a:buSzPct val="80000"/>
              <a:buFont typeface="Wingdings" panose="05000000000000000000" pitchFamily="2" charset="2"/>
              <a:buChar char="l"/>
            </a:pPr>
            <a:r>
              <a:rPr lang="en-US" altLang="ja-JP" sz="1600" dirty="0">
                <a:latin typeface="游ゴシック" panose="020B0400000000000000" pitchFamily="50" charset="-128"/>
                <a:ea typeface="游ゴシック" panose="020B0400000000000000" pitchFamily="50" charset="-128"/>
              </a:rPr>
              <a:t>XXXXXXXXXXXXX</a:t>
            </a:r>
          </a:p>
          <a:p>
            <a:pPr marL="228594" indent="-228594" algn="just">
              <a:lnSpc>
                <a:spcPct val="120000"/>
              </a:lnSpc>
              <a:spcBef>
                <a:spcPts val="267"/>
              </a:spcBef>
              <a:buClr>
                <a:schemeClr val="accent1"/>
              </a:buClr>
              <a:buSzPct val="80000"/>
              <a:buFont typeface="Wingdings" panose="05000000000000000000" pitchFamily="2" charset="2"/>
              <a:buChar char="l"/>
            </a:pPr>
            <a:r>
              <a:rPr kumimoji="1" lang="en-US" altLang="ja-JP" sz="1600" dirty="0">
                <a:latin typeface="游ゴシック" panose="020B0400000000000000" pitchFamily="50" charset="-128"/>
                <a:ea typeface="游ゴシック" panose="020B0400000000000000" pitchFamily="50" charset="-128"/>
              </a:rPr>
              <a:t>XXXXXXXXXXXXX</a:t>
            </a:r>
          </a:p>
        </p:txBody>
      </p:sp>
      <p:grpSp>
        <p:nvGrpSpPr>
          <p:cNvPr id="17" name="グループ化 16">
            <a:extLst>
              <a:ext uri="{FF2B5EF4-FFF2-40B4-BE49-F238E27FC236}">
                <a16:creationId xmlns:a16="http://schemas.microsoft.com/office/drawing/2014/main" id="{D12D862C-7366-2B80-D765-B2AB58E90B88}"/>
              </a:ext>
            </a:extLst>
          </p:cNvPr>
          <p:cNvGrpSpPr/>
          <p:nvPr/>
        </p:nvGrpSpPr>
        <p:grpSpPr>
          <a:xfrm>
            <a:off x="6289934" y="2591122"/>
            <a:ext cx="2439614" cy="680432"/>
            <a:chOff x="6674211" y="1931770"/>
            <a:chExt cx="1807240" cy="504056"/>
          </a:xfrm>
        </p:grpSpPr>
        <p:sp>
          <p:nvSpPr>
            <p:cNvPr id="18" name="テキスト ボックス 17">
              <a:extLst>
                <a:ext uri="{FF2B5EF4-FFF2-40B4-BE49-F238E27FC236}">
                  <a16:creationId xmlns:a16="http://schemas.microsoft.com/office/drawing/2014/main" id="{DFD8E67F-1698-E6C3-95A1-3EEABB54006B}"/>
                </a:ext>
              </a:extLst>
            </p:cNvPr>
            <p:cNvSpPr txBox="1"/>
            <p:nvPr/>
          </p:nvSpPr>
          <p:spPr>
            <a:xfrm>
              <a:off x="6803904" y="1947199"/>
              <a:ext cx="1550350" cy="473198"/>
            </a:xfrm>
            <a:prstGeom prst="rect">
              <a:avLst/>
            </a:prstGeom>
            <a:noFill/>
          </p:spPr>
          <p:txBody>
            <a:bodyPr wrap="square" lIns="336000" tIns="0" rIns="336000" bIns="0" rtlCol="0" anchor="ctr">
              <a:noAutofit/>
            </a:bodyPr>
            <a:lstStyle/>
            <a:p>
              <a:pPr algn="ctr">
                <a:lnSpc>
                  <a:spcPct val="120000"/>
                </a:lnSpc>
                <a:spcAft>
                  <a:spcPts val="800"/>
                </a:spcAft>
                <a:buClr>
                  <a:srgbClr val="E63200"/>
                </a:buClr>
                <a:buSzPct val="80000"/>
              </a:pPr>
              <a:r>
                <a:rPr lang="en-US" altLang="ja-JP" sz="1600">
                  <a:latin typeface="游ゴシック" panose="020B0400000000000000" pitchFamily="50" charset="-128"/>
                  <a:ea typeface="游ゴシック" panose="020B0400000000000000" pitchFamily="50" charset="-128"/>
                </a:rPr>
                <a:t>XXXXXXXXXXXXXXXXXXXX</a:t>
              </a:r>
            </a:p>
          </p:txBody>
        </p:sp>
        <p:sp>
          <p:nvSpPr>
            <p:cNvPr id="19" name="右大かっこ 18">
              <a:extLst>
                <a:ext uri="{FF2B5EF4-FFF2-40B4-BE49-F238E27FC236}">
                  <a16:creationId xmlns:a16="http://schemas.microsoft.com/office/drawing/2014/main" id="{C4357B58-5FC2-702F-AA71-42E4EF8E23A0}"/>
                </a:ext>
              </a:extLst>
            </p:cNvPr>
            <p:cNvSpPr/>
            <p:nvPr/>
          </p:nvSpPr>
          <p:spPr>
            <a:xfrm>
              <a:off x="8348498" y="1931770"/>
              <a:ext cx="132953" cy="504056"/>
            </a:xfrm>
            <a:prstGeom prst="rightBracket">
              <a:avLst>
                <a:gd name="adj" fmla="val 0"/>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lIns="336000" tIns="0" rIns="336000" bIns="0" rtlCol="0" anchor="ctr">
              <a:noAutofit/>
            </a:bodyPr>
            <a:lstStyle/>
            <a:p>
              <a:pPr algn="ctr"/>
              <a:endParaRPr kumimoji="1" lang="ja-JP" altLang="en-US" sz="3200">
                <a:latin typeface="游ゴシック" panose="020B0400000000000000" pitchFamily="50" charset="-128"/>
                <a:ea typeface="游ゴシック" panose="020B0400000000000000" pitchFamily="50" charset="-128"/>
              </a:endParaRPr>
            </a:p>
          </p:txBody>
        </p:sp>
        <p:sp>
          <p:nvSpPr>
            <p:cNvPr id="20" name="右大かっこ 19">
              <a:extLst>
                <a:ext uri="{FF2B5EF4-FFF2-40B4-BE49-F238E27FC236}">
                  <a16:creationId xmlns:a16="http://schemas.microsoft.com/office/drawing/2014/main" id="{0E59CF4F-DCB8-E97F-E68B-DDA6276E3981}"/>
                </a:ext>
              </a:extLst>
            </p:cNvPr>
            <p:cNvSpPr/>
            <p:nvPr/>
          </p:nvSpPr>
          <p:spPr>
            <a:xfrm flipH="1">
              <a:off x="6674211" y="1931770"/>
              <a:ext cx="132953" cy="504056"/>
            </a:xfrm>
            <a:prstGeom prst="rightBracket">
              <a:avLst>
                <a:gd name="adj" fmla="val 0"/>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lIns="336000" tIns="0" rIns="336000" bIns="0" rtlCol="0" anchor="ctr">
              <a:noAutofit/>
            </a:bodyPr>
            <a:lstStyle/>
            <a:p>
              <a:pPr algn="ctr"/>
              <a:endParaRPr kumimoji="1" lang="ja-JP" altLang="en-US" sz="3200">
                <a:latin typeface="游ゴシック" panose="020B0400000000000000" pitchFamily="50" charset="-128"/>
                <a:ea typeface="游ゴシック" panose="020B0400000000000000" pitchFamily="50" charset="-128"/>
              </a:endParaRPr>
            </a:p>
          </p:txBody>
        </p:sp>
      </p:grpSp>
      <p:sp>
        <p:nvSpPr>
          <p:cNvPr id="21" name="テキスト ボックス 20">
            <a:extLst>
              <a:ext uri="{FF2B5EF4-FFF2-40B4-BE49-F238E27FC236}">
                <a16:creationId xmlns:a16="http://schemas.microsoft.com/office/drawing/2014/main" id="{2A42E502-C000-486A-0C37-A82B26B46725}"/>
              </a:ext>
            </a:extLst>
          </p:cNvPr>
          <p:cNvSpPr txBox="1"/>
          <p:nvPr/>
        </p:nvSpPr>
        <p:spPr>
          <a:xfrm>
            <a:off x="3471622" y="1412776"/>
            <a:ext cx="2430111" cy="973015"/>
          </a:xfrm>
          <a:prstGeom prst="rect">
            <a:avLst/>
          </a:prstGeom>
          <a:solidFill>
            <a:schemeClr val="bg1"/>
          </a:solidFill>
          <a:ln>
            <a:solidFill>
              <a:schemeClr val="tx1"/>
            </a:solidFill>
          </a:ln>
        </p:spPr>
        <p:txBody>
          <a:bodyPr wrap="square" lIns="336000" tIns="0" rIns="288000" bIns="0" rtlCol="0" anchor="ctr">
            <a:noAutofit/>
          </a:bodyPr>
          <a:lstStyle/>
          <a:p>
            <a:pPr marL="228594" indent="-228594" algn="just">
              <a:lnSpc>
                <a:spcPct val="120000"/>
              </a:lnSpc>
              <a:spcBef>
                <a:spcPts val="267"/>
              </a:spcBef>
              <a:buClr>
                <a:schemeClr val="tx1"/>
              </a:buClr>
              <a:buSzPct val="80000"/>
              <a:buFont typeface="Wingdings" panose="05000000000000000000" pitchFamily="2" charset="2"/>
              <a:buChar char="l"/>
            </a:pPr>
            <a:r>
              <a:rPr lang="en-US" altLang="ja-JP" sz="1600" dirty="0">
                <a:latin typeface="游ゴシック" panose="020B0400000000000000" pitchFamily="50" charset="-128"/>
                <a:ea typeface="游ゴシック" panose="020B0400000000000000" pitchFamily="50" charset="-128"/>
              </a:rPr>
              <a:t>XXXXXXXXXXX</a:t>
            </a:r>
          </a:p>
          <a:p>
            <a:pPr marL="228594" indent="-228594" algn="just">
              <a:lnSpc>
                <a:spcPct val="120000"/>
              </a:lnSpc>
              <a:spcBef>
                <a:spcPts val="267"/>
              </a:spcBef>
              <a:buClr>
                <a:schemeClr val="tx1"/>
              </a:buClr>
              <a:buSzPct val="80000"/>
              <a:buFont typeface="Wingdings" panose="05000000000000000000" pitchFamily="2" charset="2"/>
              <a:buChar char="l"/>
            </a:pPr>
            <a:r>
              <a:rPr kumimoji="1" lang="en-US" altLang="ja-JP" sz="1600" dirty="0">
                <a:latin typeface="游ゴシック" panose="020B0400000000000000" pitchFamily="50" charset="-128"/>
                <a:ea typeface="游ゴシック" panose="020B0400000000000000" pitchFamily="50" charset="-128"/>
              </a:rPr>
              <a:t>XXXXXXXXXXX</a:t>
            </a:r>
          </a:p>
        </p:txBody>
      </p:sp>
      <p:sp>
        <p:nvSpPr>
          <p:cNvPr id="22" name="テキスト ボックス 21">
            <a:extLst>
              <a:ext uri="{FF2B5EF4-FFF2-40B4-BE49-F238E27FC236}">
                <a16:creationId xmlns:a16="http://schemas.microsoft.com/office/drawing/2014/main" id="{B3AB40F3-5956-9157-0A7F-9C00EB4B6C7B}"/>
              </a:ext>
            </a:extLst>
          </p:cNvPr>
          <p:cNvSpPr txBox="1"/>
          <p:nvPr/>
        </p:nvSpPr>
        <p:spPr>
          <a:xfrm>
            <a:off x="794744" y="1412776"/>
            <a:ext cx="2430111" cy="973015"/>
          </a:xfrm>
          <a:prstGeom prst="rect">
            <a:avLst/>
          </a:prstGeom>
          <a:solidFill>
            <a:schemeClr val="bg1"/>
          </a:solidFill>
          <a:ln>
            <a:solidFill>
              <a:schemeClr val="tx1"/>
            </a:solidFill>
          </a:ln>
        </p:spPr>
        <p:txBody>
          <a:bodyPr wrap="square" lIns="288000" tIns="0" rIns="288000" bIns="0" rtlCol="0" anchor="ctr">
            <a:noAutofit/>
          </a:bodyPr>
          <a:lstStyle/>
          <a:p>
            <a:pPr algn="ctr">
              <a:lnSpc>
                <a:spcPct val="120000"/>
              </a:lnSpc>
              <a:spcBef>
                <a:spcPts val="267"/>
              </a:spcBef>
              <a:buClr>
                <a:srgbClr val="E63200"/>
              </a:buClr>
              <a:buSzPct val="80000"/>
            </a:pPr>
            <a:r>
              <a:rPr lang="en-US" altLang="ja-JP" sz="1600">
                <a:latin typeface="游ゴシック" panose="020B0400000000000000" pitchFamily="50" charset="-128"/>
                <a:ea typeface="游ゴシック" panose="020B0400000000000000" pitchFamily="50" charset="-128"/>
              </a:rPr>
              <a:t>XXXXXXXXXXX</a:t>
            </a:r>
            <a:r>
              <a:rPr kumimoji="1" lang="en-US" altLang="ja-JP" sz="1600">
                <a:latin typeface="游ゴシック" panose="020B0400000000000000" pitchFamily="50" charset="-128"/>
                <a:ea typeface="游ゴシック" panose="020B0400000000000000" pitchFamily="50" charset="-128"/>
              </a:rPr>
              <a:t>XXXXXXXXXXXXXXX</a:t>
            </a:r>
          </a:p>
        </p:txBody>
      </p:sp>
    </p:spTree>
    <p:extLst>
      <p:ext uri="{BB962C8B-B14F-4D97-AF65-F5344CB8AC3E}">
        <p14:creationId xmlns:p14="http://schemas.microsoft.com/office/powerpoint/2010/main" val="2933150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BAE5108-74F6-1FAB-4576-A7CD92083CB2}"/>
              </a:ext>
            </a:extLst>
          </p:cNvPr>
          <p:cNvSpPr>
            <a:spLocks noGrp="1"/>
          </p:cNvSpPr>
          <p:nvPr>
            <p:ph type="title"/>
          </p:nvPr>
        </p:nvSpPr>
        <p:spPr/>
        <p:txBody>
          <a:bodyPr/>
          <a:lstStyle/>
          <a:p>
            <a:r>
              <a:rPr lang="ja-JP" altLang="en-US" dirty="0">
                <a:latin typeface="游ゴシック" panose="020B0400000000000000" pitchFamily="50" charset="-128"/>
                <a:ea typeface="游ゴシック" panose="020B0400000000000000" pitchFamily="50" charset="-128"/>
              </a:rPr>
              <a:t>テキストボックス</a:t>
            </a:r>
            <a:r>
              <a:rPr lang="en-US" altLang="ja-JP" dirty="0">
                <a:latin typeface="游ゴシック" panose="020B0400000000000000" pitchFamily="50" charset="-128"/>
                <a:ea typeface="游ゴシック" panose="020B0400000000000000" pitchFamily="50" charset="-128"/>
              </a:rPr>
              <a:t>02</a:t>
            </a:r>
            <a:endParaRPr kumimoji="1" lang="ja-JP" altLang="en-US" dirty="0"/>
          </a:p>
        </p:txBody>
      </p:sp>
      <p:grpSp>
        <p:nvGrpSpPr>
          <p:cNvPr id="4" name="グループ化 3">
            <a:extLst>
              <a:ext uri="{FF2B5EF4-FFF2-40B4-BE49-F238E27FC236}">
                <a16:creationId xmlns:a16="http://schemas.microsoft.com/office/drawing/2014/main" id="{3F70902E-AF8D-1505-0821-B17277613FD2}"/>
              </a:ext>
            </a:extLst>
          </p:cNvPr>
          <p:cNvGrpSpPr/>
          <p:nvPr/>
        </p:nvGrpSpPr>
        <p:grpSpPr>
          <a:xfrm>
            <a:off x="6341235" y="4957526"/>
            <a:ext cx="5038644" cy="1064393"/>
            <a:chOff x="3712545" y="630109"/>
            <a:chExt cx="3600000" cy="889242"/>
          </a:xfrm>
        </p:grpSpPr>
        <p:sp>
          <p:nvSpPr>
            <p:cNvPr id="5" name="テキスト ボックス 4">
              <a:extLst>
                <a:ext uri="{FF2B5EF4-FFF2-40B4-BE49-F238E27FC236}">
                  <a16:creationId xmlns:a16="http://schemas.microsoft.com/office/drawing/2014/main" id="{4BEA7367-0AEF-34D2-4675-887DD92BA088}"/>
                </a:ext>
              </a:extLst>
            </p:cNvPr>
            <p:cNvSpPr txBox="1"/>
            <p:nvPr/>
          </p:nvSpPr>
          <p:spPr>
            <a:xfrm>
              <a:off x="3712545" y="953471"/>
              <a:ext cx="3600000" cy="565880"/>
            </a:xfrm>
            <a:prstGeom prst="rect">
              <a:avLst/>
            </a:prstGeom>
            <a:noFill/>
            <a:ln w="12700">
              <a:solidFill>
                <a:schemeClr val="tx1"/>
              </a:solidFill>
            </a:ln>
          </p:spPr>
          <p:txBody>
            <a:bodyPr wrap="square" lIns="288000" tIns="0" rIns="288000" bIns="0" rtlCol="0" anchor="ctr" anchorCtr="0">
              <a:noAutofit/>
            </a:bodyPr>
            <a:lstStyle/>
            <a:p>
              <a:pPr algn="ctr"/>
              <a:r>
                <a:rPr lang="en-US" altLang="ja-JP" sz="1467">
                  <a:latin typeface="游ゴシック" panose="020B0400000000000000" pitchFamily="50" charset="-128"/>
                  <a:ea typeface="游ゴシック" panose="020B0400000000000000" pitchFamily="50" charset="-128"/>
                </a:rPr>
                <a:t>XXXXXXXXXXXXXXXXXXXXX</a:t>
              </a:r>
              <a:endParaRPr kumimoji="1" lang="ja-JP" altLang="en-US" sz="1467">
                <a:latin typeface="游ゴシック" panose="020B0400000000000000" pitchFamily="50" charset="-128"/>
                <a:ea typeface="游ゴシック" panose="020B0400000000000000" pitchFamily="50" charset="-128"/>
              </a:endParaRPr>
            </a:p>
          </p:txBody>
        </p:sp>
        <p:sp>
          <p:nvSpPr>
            <p:cNvPr id="6" name="正方形/長方形 5">
              <a:extLst>
                <a:ext uri="{FF2B5EF4-FFF2-40B4-BE49-F238E27FC236}">
                  <a16:creationId xmlns:a16="http://schemas.microsoft.com/office/drawing/2014/main" id="{D1263DF4-9CE6-392F-0073-1A93C2FC6EB5}"/>
                </a:ext>
              </a:extLst>
            </p:cNvPr>
            <p:cNvSpPr/>
            <p:nvPr/>
          </p:nvSpPr>
          <p:spPr>
            <a:xfrm>
              <a:off x="3712545" y="630109"/>
              <a:ext cx="3600000" cy="323361"/>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rtlCol="0" anchor="ctr">
              <a:noAutofit/>
            </a:bodyPr>
            <a:lstStyle/>
            <a:p>
              <a:pPr algn="ctr"/>
              <a:r>
                <a:rPr kumimoji="1" lang="en-US" altLang="ja-JP" sz="1600" b="1">
                  <a:latin typeface="游ゴシック" panose="020B0400000000000000" pitchFamily="50" charset="-128"/>
                  <a:ea typeface="游ゴシック" panose="020B0400000000000000" pitchFamily="50" charset="-128"/>
                </a:rPr>
                <a:t>XXXXXXXX</a:t>
              </a:r>
              <a:endParaRPr kumimoji="1" lang="ja-JP" altLang="en-US" sz="1600" b="1">
                <a:latin typeface="游ゴシック" panose="020B0400000000000000" pitchFamily="50" charset="-128"/>
                <a:ea typeface="游ゴシック" panose="020B0400000000000000" pitchFamily="50" charset="-128"/>
              </a:endParaRPr>
            </a:p>
          </p:txBody>
        </p:sp>
      </p:grpSp>
      <p:grpSp>
        <p:nvGrpSpPr>
          <p:cNvPr id="7" name="グループ化 6">
            <a:extLst>
              <a:ext uri="{FF2B5EF4-FFF2-40B4-BE49-F238E27FC236}">
                <a16:creationId xmlns:a16="http://schemas.microsoft.com/office/drawing/2014/main" id="{D23DDF1D-D400-2C47-7E15-E3DD8A0D6F94}"/>
              </a:ext>
            </a:extLst>
          </p:cNvPr>
          <p:cNvGrpSpPr/>
          <p:nvPr/>
        </p:nvGrpSpPr>
        <p:grpSpPr>
          <a:xfrm>
            <a:off x="6238611" y="1305420"/>
            <a:ext cx="5140589" cy="937584"/>
            <a:chOff x="234892" y="2001734"/>
            <a:chExt cx="4020310" cy="1173631"/>
          </a:xfrm>
        </p:grpSpPr>
        <p:sp>
          <p:nvSpPr>
            <p:cNvPr id="8" name="正方形/長方形 7">
              <a:extLst>
                <a:ext uri="{FF2B5EF4-FFF2-40B4-BE49-F238E27FC236}">
                  <a16:creationId xmlns:a16="http://schemas.microsoft.com/office/drawing/2014/main" id="{317EB1F7-9802-FE67-1714-5D291AB1EBA2}"/>
                </a:ext>
              </a:extLst>
            </p:cNvPr>
            <p:cNvSpPr/>
            <p:nvPr/>
          </p:nvSpPr>
          <p:spPr>
            <a:xfrm>
              <a:off x="314622" y="2245065"/>
              <a:ext cx="3940580" cy="9303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rtlCol="0" anchor="ctr">
              <a:noAutofit/>
            </a:bodyPr>
            <a:lstStyle/>
            <a:p>
              <a:pPr algn="ctr"/>
              <a:r>
                <a:rPr lang="en-US" altLang="ja-JP" sz="1467" dirty="0">
                  <a:solidFill>
                    <a:schemeClr val="tx2"/>
                  </a:solidFill>
                  <a:latin typeface="游ゴシック" panose="020B0400000000000000" pitchFamily="50" charset="-128"/>
                  <a:ea typeface="游ゴシック" panose="020B0400000000000000" pitchFamily="50" charset="-128"/>
                </a:rPr>
                <a:t>XXXXXXXXXXXXXXXXXXXXX</a:t>
              </a:r>
              <a:endParaRPr kumimoji="1" lang="ja-JP" altLang="en-US" sz="1467" dirty="0">
                <a:solidFill>
                  <a:schemeClr val="tx2"/>
                </a:solidFill>
                <a:latin typeface="游ゴシック" panose="020B0400000000000000" pitchFamily="50" charset="-128"/>
                <a:ea typeface="游ゴシック" panose="020B0400000000000000" pitchFamily="50" charset="-128"/>
              </a:endParaRPr>
            </a:p>
          </p:txBody>
        </p:sp>
        <p:sp>
          <p:nvSpPr>
            <p:cNvPr id="9" name="テキスト ボックス 8">
              <a:extLst>
                <a:ext uri="{FF2B5EF4-FFF2-40B4-BE49-F238E27FC236}">
                  <a16:creationId xmlns:a16="http://schemas.microsoft.com/office/drawing/2014/main" id="{82510C98-EA1F-7AFD-A22F-FC8DC0806F32}"/>
                </a:ext>
              </a:extLst>
            </p:cNvPr>
            <p:cNvSpPr txBox="1"/>
            <p:nvPr/>
          </p:nvSpPr>
          <p:spPr>
            <a:xfrm>
              <a:off x="234892" y="2001734"/>
              <a:ext cx="1050366" cy="484497"/>
            </a:xfrm>
            <a:prstGeom prst="rect">
              <a:avLst/>
            </a:prstGeom>
            <a:solidFill>
              <a:schemeClr val="bg1"/>
            </a:solidFill>
            <a:ln>
              <a:noFill/>
            </a:ln>
          </p:spPr>
          <p:txBody>
            <a:bodyPr wrap="square" lIns="0" tIns="0" rIns="0" bIns="0" rtlCol="0" anchor="ctr">
              <a:noAutofit/>
            </a:bodyPr>
            <a:lstStyle/>
            <a:p>
              <a:r>
                <a:rPr kumimoji="1" lang="en-US" altLang="ja-JP" sz="1733" b="1" dirty="0">
                  <a:solidFill>
                    <a:schemeClr val="tx2"/>
                  </a:solidFill>
                  <a:latin typeface="游ゴシック" panose="020B0400000000000000" pitchFamily="50" charset="-128"/>
                  <a:ea typeface="游ゴシック" panose="020B0400000000000000" pitchFamily="50" charset="-128"/>
                </a:rPr>
                <a:t>XXXXXXXX</a:t>
              </a:r>
              <a:endParaRPr kumimoji="1" lang="ja-JP" altLang="en-US" sz="1733" b="1" dirty="0">
                <a:solidFill>
                  <a:schemeClr val="tx2"/>
                </a:solidFill>
                <a:latin typeface="游ゴシック" panose="020B0400000000000000" pitchFamily="50" charset="-128"/>
                <a:ea typeface="游ゴシック" panose="020B0400000000000000" pitchFamily="50" charset="-128"/>
              </a:endParaRPr>
            </a:p>
          </p:txBody>
        </p:sp>
      </p:grpSp>
      <p:graphicFrame>
        <p:nvGraphicFramePr>
          <p:cNvPr id="10" name="表 9">
            <a:extLst>
              <a:ext uri="{FF2B5EF4-FFF2-40B4-BE49-F238E27FC236}">
                <a16:creationId xmlns:a16="http://schemas.microsoft.com/office/drawing/2014/main" id="{0A040C89-2EE1-1001-5AB5-91DA6ECDC086}"/>
              </a:ext>
            </a:extLst>
          </p:cNvPr>
          <p:cNvGraphicFramePr>
            <a:graphicFrameLocks noGrp="1"/>
          </p:cNvGraphicFramePr>
          <p:nvPr>
            <p:extLst>
              <p:ext uri="{D42A27DB-BD31-4B8C-83A1-F6EECF244321}">
                <p14:modId xmlns:p14="http://schemas.microsoft.com/office/powerpoint/2010/main" val="2636272600"/>
              </p:ext>
            </p:extLst>
          </p:nvPr>
        </p:nvGraphicFramePr>
        <p:xfrm>
          <a:off x="812802" y="3461959"/>
          <a:ext cx="4835896" cy="440837"/>
        </p:xfrm>
        <a:graphic>
          <a:graphicData uri="http://schemas.openxmlformats.org/drawingml/2006/table">
            <a:tbl>
              <a:tblPr firstRow="1" bandRow="1">
                <a:tableStyleId>{5C22544A-7EE6-4342-B048-85BDC9FD1C3A}</a:tableStyleId>
              </a:tblPr>
              <a:tblGrid>
                <a:gridCol w="4835896">
                  <a:extLst>
                    <a:ext uri="{9D8B030D-6E8A-4147-A177-3AD203B41FA5}">
                      <a16:colId xmlns:a16="http://schemas.microsoft.com/office/drawing/2014/main" val="143169096"/>
                    </a:ext>
                  </a:extLst>
                </a:gridCol>
              </a:tblGrid>
              <a:tr h="440837">
                <a:tc>
                  <a:txBody>
                    <a:bodyPr/>
                    <a:lstStyle/>
                    <a:p>
                      <a:pPr algn="ctr"/>
                      <a:r>
                        <a:rPr kumimoji="1" lang="en-US" altLang="ja-JP" sz="1600" dirty="0">
                          <a:solidFill>
                            <a:schemeClr val="tx2"/>
                          </a:solidFill>
                          <a:latin typeface="游ゴシック" panose="020B0400000000000000" pitchFamily="50" charset="-128"/>
                          <a:ea typeface="游ゴシック" panose="020B0400000000000000" pitchFamily="50" charset="-128"/>
                        </a:rPr>
                        <a:t>XXXXXXXXXXXXXX</a:t>
                      </a:r>
                    </a:p>
                  </a:txBody>
                  <a:tcPr marL="288000" marR="288000" marT="0" marB="0" anchor="ctr">
                    <a:lnL w="12700" cmpd="sng">
                      <a:noFill/>
                    </a:lnL>
                    <a:lnR w="12700" cmpd="sng">
                      <a:noFill/>
                    </a:lnR>
                    <a:lnT w="12700" cap="flat" cmpd="sng" algn="ctr">
                      <a:solidFill>
                        <a:schemeClr val="tx2"/>
                      </a:solidFill>
                      <a:prstDash val="sysDash"/>
                      <a:round/>
                      <a:headEnd type="none" w="med" len="med"/>
                      <a:tailEnd type="none" w="med" len="med"/>
                    </a:lnT>
                    <a:lnB w="12700" cap="flat" cmpd="sng" algn="ctr">
                      <a:solidFill>
                        <a:schemeClr val="tx2"/>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2911586"/>
                  </a:ext>
                </a:extLst>
              </a:tr>
            </a:tbl>
          </a:graphicData>
        </a:graphic>
      </p:graphicFrame>
      <p:graphicFrame>
        <p:nvGraphicFramePr>
          <p:cNvPr id="11" name="表 10">
            <a:extLst>
              <a:ext uri="{FF2B5EF4-FFF2-40B4-BE49-F238E27FC236}">
                <a16:creationId xmlns:a16="http://schemas.microsoft.com/office/drawing/2014/main" id="{066C22FE-2441-7B18-1E7D-CF8A653631F0}"/>
              </a:ext>
            </a:extLst>
          </p:cNvPr>
          <p:cNvGraphicFramePr>
            <a:graphicFrameLocks noGrp="1"/>
          </p:cNvGraphicFramePr>
          <p:nvPr>
            <p:extLst>
              <p:ext uri="{D42A27DB-BD31-4B8C-83A1-F6EECF244321}">
                <p14:modId xmlns:p14="http://schemas.microsoft.com/office/powerpoint/2010/main" val="2534750915"/>
              </p:ext>
            </p:extLst>
          </p:nvPr>
        </p:nvGraphicFramePr>
        <p:xfrm>
          <a:off x="812801" y="2757200"/>
          <a:ext cx="4835908" cy="470043"/>
        </p:xfrm>
        <a:graphic>
          <a:graphicData uri="http://schemas.openxmlformats.org/drawingml/2006/table">
            <a:tbl>
              <a:tblPr firstRow="1" bandRow="1">
                <a:tableStyleId>{5C22544A-7EE6-4342-B048-85BDC9FD1C3A}</a:tableStyleId>
              </a:tblPr>
              <a:tblGrid>
                <a:gridCol w="4835908">
                  <a:extLst>
                    <a:ext uri="{9D8B030D-6E8A-4147-A177-3AD203B41FA5}">
                      <a16:colId xmlns:a16="http://schemas.microsoft.com/office/drawing/2014/main" val="143169096"/>
                    </a:ext>
                  </a:extLst>
                </a:gridCol>
              </a:tblGrid>
              <a:tr h="470043">
                <a:tc>
                  <a:txBody>
                    <a:bodyPr/>
                    <a:lstStyle/>
                    <a:p>
                      <a:pPr algn="ctr"/>
                      <a:r>
                        <a:rPr kumimoji="1" lang="en-US" altLang="ja-JP" sz="1600" dirty="0">
                          <a:solidFill>
                            <a:schemeClr val="tx2"/>
                          </a:solidFill>
                          <a:latin typeface="游ゴシック" panose="020B0400000000000000" pitchFamily="50" charset="-128"/>
                          <a:ea typeface="游ゴシック" panose="020B0400000000000000" pitchFamily="50" charset="-128"/>
                        </a:rPr>
                        <a:t>XXXXXXXXXXXXXX</a:t>
                      </a:r>
                    </a:p>
                  </a:txBody>
                  <a:tcPr marL="288000" marR="28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2911586"/>
                  </a:ext>
                </a:extLst>
              </a:tr>
            </a:tbl>
          </a:graphicData>
        </a:graphic>
      </p:graphicFrame>
      <p:sp>
        <p:nvSpPr>
          <p:cNvPr id="12" name="テキスト ボックス 11">
            <a:extLst>
              <a:ext uri="{FF2B5EF4-FFF2-40B4-BE49-F238E27FC236}">
                <a16:creationId xmlns:a16="http://schemas.microsoft.com/office/drawing/2014/main" id="{32DF897F-EA07-135E-3C47-EA919739D65A}"/>
              </a:ext>
            </a:extLst>
          </p:cNvPr>
          <p:cNvSpPr txBox="1"/>
          <p:nvPr/>
        </p:nvSpPr>
        <p:spPr>
          <a:xfrm>
            <a:off x="812800" y="1408664"/>
            <a:ext cx="4835908" cy="439552"/>
          </a:xfrm>
          <a:prstGeom prst="rect">
            <a:avLst/>
          </a:prstGeom>
          <a:solidFill>
            <a:schemeClr val="tx1"/>
          </a:solidFill>
          <a:ln>
            <a:noFill/>
          </a:ln>
        </p:spPr>
        <p:txBody>
          <a:bodyPr wrap="square" lIns="288000" tIns="0" rIns="288000" bIns="0" rtlCol="0" anchor="ctr">
            <a:noAutofit/>
          </a:bodyPr>
          <a:lstStyle/>
          <a:p>
            <a:pPr algn="ctr">
              <a:lnSpc>
                <a:spcPct val="120000"/>
              </a:lnSpc>
            </a:pPr>
            <a:r>
              <a:rPr lang="en-US" altLang="ja-JP" sz="1600" b="1">
                <a:solidFill>
                  <a:schemeClr val="bg1"/>
                </a:solidFill>
                <a:latin typeface="游ゴシック" panose="020B0400000000000000" pitchFamily="50" charset="-128"/>
                <a:ea typeface="游ゴシック" panose="020B0400000000000000" pitchFamily="50" charset="-128"/>
              </a:rPr>
              <a:t>XXXXXXXXXXXXXX</a:t>
            </a:r>
            <a:endParaRPr kumimoji="1" lang="ja-JP" altLang="en-US" sz="1600" b="1">
              <a:solidFill>
                <a:schemeClr val="bg1"/>
              </a:solidFill>
              <a:latin typeface="游ゴシック" panose="020B0400000000000000" pitchFamily="50" charset="-128"/>
              <a:ea typeface="游ゴシック" panose="020B0400000000000000" pitchFamily="50" charset="-128"/>
            </a:endParaRPr>
          </a:p>
        </p:txBody>
      </p:sp>
      <p:sp>
        <p:nvSpPr>
          <p:cNvPr id="13" name="テキスト ボックス 12">
            <a:extLst>
              <a:ext uri="{FF2B5EF4-FFF2-40B4-BE49-F238E27FC236}">
                <a16:creationId xmlns:a16="http://schemas.microsoft.com/office/drawing/2014/main" id="{709C8183-F6E3-8EF4-1FDD-0980BB2DDD26}"/>
              </a:ext>
            </a:extLst>
          </p:cNvPr>
          <p:cNvSpPr txBox="1"/>
          <p:nvPr/>
        </p:nvSpPr>
        <p:spPr>
          <a:xfrm>
            <a:off x="812800" y="2082932"/>
            <a:ext cx="4835908" cy="439552"/>
          </a:xfrm>
          <a:prstGeom prst="rect">
            <a:avLst/>
          </a:prstGeom>
          <a:solidFill>
            <a:srgbClr val="E0E1E2"/>
          </a:solidFill>
          <a:ln>
            <a:noFill/>
          </a:ln>
        </p:spPr>
        <p:txBody>
          <a:bodyPr wrap="square" lIns="288000" tIns="0" rIns="288000" bIns="0" rtlCol="0" anchor="ctr">
            <a:noAutofit/>
          </a:bodyPr>
          <a:lstStyle/>
          <a:p>
            <a:pPr algn="ctr">
              <a:lnSpc>
                <a:spcPct val="120000"/>
              </a:lnSpc>
            </a:pPr>
            <a:r>
              <a:rPr lang="en-US" altLang="ja-JP" sz="1600" b="1" dirty="0">
                <a:solidFill>
                  <a:schemeClr val="tx2"/>
                </a:solidFill>
                <a:latin typeface="游ゴシック" panose="020B0400000000000000" pitchFamily="50" charset="-128"/>
                <a:ea typeface="游ゴシック" panose="020B0400000000000000" pitchFamily="50" charset="-128"/>
              </a:rPr>
              <a:t>XXXXXXXXXXXXXX</a:t>
            </a:r>
          </a:p>
        </p:txBody>
      </p:sp>
      <p:grpSp>
        <p:nvGrpSpPr>
          <p:cNvPr id="14" name="グループ化 13">
            <a:extLst>
              <a:ext uri="{FF2B5EF4-FFF2-40B4-BE49-F238E27FC236}">
                <a16:creationId xmlns:a16="http://schemas.microsoft.com/office/drawing/2014/main" id="{3AC47E4C-43F9-E0CE-A3B3-4EAF175056FB}"/>
              </a:ext>
            </a:extLst>
          </p:cNvPr>
          <p:cNvGrpSpPr/>
          <p:nvPr/>
        </p:nvGrpSpPr>
        <p:grpSpPr>
          <a:xfrm>
            <a:off x="6323489" y="2541692"/>
            <a:ext cx="5038644" cy="833877"/>
            <a:chOff x="314622" y="2131550"/>
            <a:chExt cx="3940580" cy="1043815"/>
          </a:xfrm>
        </p:grpSpPr>
        <p:sp>
          <p:nvSpPr>
            <p:cNvPr id="15" name="正方形/長方形 14">
              <a:extLst>
                <a:ext uri="{FF2B5EF4-FFF2-40B4-BE49-F238E27FC236}">
                  <a16:creationId xmlns:a16="http://schemas.microsoft.com/office/drawing/2014/main" id="{4BF1CA04-6391-0D89-4EE4-569672A69FAA}"/>
                </a:ext>
              </a:extLst>
            </p:cNvPr>
            <p:cNvSpPr/>
            <p:nvPr/>
          </p:nvSpPr>
          <p:spPr>
            <a:xfrm>
              <a:off x="314622" y="2245065"/>
              <a:ext cx="3940580" cy="9303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rtlCol="0" anchor="ctr">
              <a:noAutofit/>
            </a:bodyPr>
            <a:lstStyle/>
            <a:p>
              <a:pPr algn="ctr"/>
              <a:r>
                <a:rPr lang="en-US" altLang="ja-JP" sz="1467" dirty="0">
                  <a:solidFill>
                    <a:schemeClr val="tx2"/>
                  </a:solidFill>
                  <a:latin typeface="游ゴシック" panose="020B0400000000000000" pitchFamily="50" charset="-128"/>
                  <a:ea typeface="游ゴシック" panose="020B0400000000000000" pitchFamily="50" charset="-128"/>
                </a:rPr>
                <a:t>XXXXXXXXXXXXXXXXXXXXX</a:t>
              </a:r>
              <a:endParaRPr kumimoji="1" lang="ja-JP" altLang="en-US" sz="1467" dirty="0">
                <a:solidFill>
                  <a:schemeClr val="tx2"/>
                </a:solidFill>
                <a:latin typeface="游ゴシック" panose="020B0400000000000000" pitchFamily="50" charset="-128"/>
                <a:ea typeface="游ゴシック" panose="020B0400000000000000" pitchFamily="50" charset="-128"/>
              </a:endParaRPr>
            </a:p>
          </p:txBody>
        </p:sp>
        <p:sp>
          <p:nvSpPr>
            <p:cNvPr id="16" name="テキスト ボックス 15">
              <a:extLst>
                <a:ext uri="{FF2B5EF4-FFF2-40B4-BE49-F238E27FC236}">
                  <a16:creationId xmlns:a16="http://schemas.microsoft.com/office/drawing/2014/main" id="{A83C6342-1182-039E-B658-36AF8D108C53}"/>
                </a:ext>
              </a:extLst>
            </p:cNvPr>
            <p:cNvSpPr txBox="1"/>
            <p:nvPr/>
          </p:nvSpPr>
          <p:spPr>
            <a:xfrm>
              <a:off x="1694386" y="2131550"/>
              <a:ext cx="1181053" cy="227026"/>
            </a:xfrm>
            <a:prstGeom prst="rect">
              <a:avLst/>
            </a:prstGeom>
            <a:solidFill>
              <a:schemeClr val="bg1"/>
            </a:solidFill>
            <a:ln>
              <a:noFill/>
            </a:ln>
          </p:spPr>
          <p:txBody>
            <a:bodyPr wrap="square" lIns="0" tIns="0" rIns="0" bIns="0" rtlCol="0" anchor="ctr">
              <a:noAutofit/>
            </a:bodyPr>
            <a:lstStyle/>
            <a:p>
              <a:pPr algn="ctr"/>
              <a:r>
                <a:rPr kumimoji="1" lang="en-US" altLang="ja-JP" sz="1733" b="1" dirty="0">
                  <a:solidFill>
                    <a:schemeClr val="tx2"/>
                  </a:solidFill>
                  <a:latin typeface="游ゴシック" panose="020B0400000000000000" pitchFamily="50" charset="-128"/>
                  <a:ea typeface="游ゴシック" panose="020B0400000000000000" pitchFamily="50" charset="-128"/>
                </a:rPr>
                <a:t>XXXXXXXX</a:t>
              </a:r>
              <a:endParaRPr kumimoji="1" lang="ja-JP" altLang="en-US" sz="1733" b="1" dirty="0">
                <a:solidFill>
                  <a:schemeClr val="tx2"/>
                </a:solidFill>
                <a:latin typeface="游ゴシック" panose="020B0400000000000000" pitchFamily="50" charset="-128"/>
                <a:ea typeface="游ゴシック" panose="020B0400000000000000" pitchFamily="50" charset="-128"/>
              </a:endParaRPr>
            </a:p>
          </p:txBody>
        </p:sp>
      </p:grpSp>
      <p:grpSp>
        <p:nvGrpSpPr>
          <p:cNvPr id="17" name="グループ化 16">
            <a:extLst>
              <a:ext uri="{FF2B5EF4-FFF2-40B4-BE49-F238E27FC236}">
                <a16:creationId xmlns:a16="http://schemas.microsoft.com/office/drawing/2014/main" id="{B150D2A9-EC75-A4AB-8A56-75B7F00317E9}"/>
              </a:ext>
            </a:extLst>
          </p:cNvPr>
          <p:cNvGrpSpPr/>
          <p:nvPr/>
        </p:nvGrpSpPr>
        <p:grpSpPr>
          <a:xfrm>
            <a:off x="6323487" y="3651286"/>
            <a:ext cx="5038644" cy="1064393"/>
            <a:chOff x="3712545" y="630109"/>
            <a:chExt cx="3600000" cy="889242"/>
          </a:xfrm>
        </p:grpSpPr>
        <p:sp>
          <p:nvSpPr>
            <p:cNvPr id="18" name="テキスト ボックス 17">
              <a:extLst>
                <a:ext uri="{FF2B5EF4-FFF2-40B4-BE49-F238E27FC236}">
                  <a16:creationId xmlns:a16="http://schemas.microsoft.com/office/drawing/2014/main" id="{9329A4DE-019D-6440-1060-2231A4257CB1}"/>
                </a:ext>
              </a:extLst>
            </p:cNvPr>
            <p:cNvSpPr txBox="1"/>
            <p:nvPr/>
          </p:nvSpPr>
          <p:spPr>
            <a:xfrm>
              <a:off x="3712545" y="953471"/>
              <a:ext cx="3600000" cy="565880"/>
            </a:xfrm>
            <a:prstGeom prst="round2SameRect">
              <a:avLst>
                <a:gd name="adj1" fmla="val 0"/>
                <a:gd name="adj2" fmla="val 11042"/>
              </a:avLst>
            </a:prstGeom>
            <a:noFill/>
            <a:ln w="12700">
              <a:solidFill>
                <a:schemeClr val="tx1"/>
              </a:solidFill>
            </a:ln>
          </p:spPr>
          <p:txBody>
            <a:bodyPr wrap="square" lIns="288000" tIns="0" rIns="288000" bIns="0" rtlCol="0" anchor="ctr" anchorCtr="0">
              <a:noAutofit/>
            </a:bodyPr>
            <a:lstStyle/>
            <a:p>
              <a:pPr algn="ctr"/>
              <a:r>
                <a:rPr lang="en-US" altLang="ja-JP" sz="1467">
                  <a:latin typeface="游ゴシック" panose="020B0400000000000000" pitchFamily="50" charset="-128"/>
                  <a:ea typeface="游ゴシック" panose="020B0400000000000000" pitchFamily="50" charset="-128"/>
                </a:rPr>
                <a:t>XXXXXXXXXXXXXXXXXXXXX</a:t>
              </a:r>
              <a:endParaRPr kumimoji="1" lang="ja-JP" altLang="en-US" sz="1467">
                <a:latin typeface="游ゴシック" panose="020B0400000000000000" pitchFamily="50" charset="-128"/>
                <a:ea typeface="游ゴシック" panose="020B0400000000000000" pitchFamily="50" charset="-128"/>
              </a:endParaRPr>
            </a:p>
          </p:txBody>
        </p:sp>
        <p:sp>
          <p:nvSpPr>
            <p:cNvPr id="19" name="四角形: 上の 2 つの角を丸める 18">
              <a:extLst>
                <a:ext uri="{FF2B5EF4-FFF2-40B4-BE49-F238E27FC236}">
                  <a16:creationId xmlns:a16="http://schemas.microsoft.com/office/drawing/2014/main" id="{085DBA2C-DC98-AD5D-ADE1-558012446B6C}"/>
                </a:ext>
              </a:extLst>
            </p:cNvPr>
            <p:cNvSpPr/>
            <p:nvPr/>
          </p:nvSpPr>
          <p:spPr>
            <a:xfrm>
              <a:off x="3712545" y="630109"/>
              <a:ext cx="3600000" cy="323361"/>
            </a:xfrm>
            <a:prstGeom prst="round2Same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rtlCol="0" anchor="ctr">
              <a:noAutofit/>
            </a:bodyPr>
            <a:lstStyle/>
            <a:p>
              <a:pPr algn="ctr"/>
              <a:r>
                <a:rPr kumimoji="1" lang="en-US" altLang="ja-JP" sz="1600" b="1">
                  <a:latin typeface="游ゴシック" panose="020B0400000000000000" pitchFamily="50" charset="-128"/>
                  <a:ea typeface="游ゴシック" panose="020B0400000000000000" pitchFamily="50" charset="-128"/>
                </a:rPr>
                <a:t>XXXXXXXX</a:t>
              </a:r>
              <a:endParaRPr kumimoji="1" lang="ja-JP" altLang="en-US" sz="1600" b="1">
                <a:latin typeface="游ゴシック" panose="020B0400000000000000" pitchFamily="50" charset="-128"/>
                <a:ea typeface="游ゴシック" panose="020B0400000000000000" pitchFamily="50" charset="-128"/>
              </a:endParaRPr>
            </a:p>
          </p:txBody>
        </p:sp>
      </p:grpSp>
      <p:sp>
        <p:nvSpPr>
          <p:cNvPr id="20" name="四角形: 角を丸くする 19">
            <a:extLst>
              <a:ext uri="{FF2B5EF4-FFF2-40B4-BE49-F238E27FC236}">
                <a16:creationId xmlns:a16="http://schemas.microsoft.com/office/drawing/2014/main" id="{642A6D70-C7B1-B09B-2CBD-53602CDBE51D}"/>
              </a:ext>
            </a:extLst>
          </p:cNvPr>
          <p:cNvSpPr/>
          <p:nvPr/>
        </p:nvSpPr>
        <p:spPr>
          <a:xfrm>
            <a:off x="812801" y="4843887"/>
            <a:ext cx="4835896" cy="471659"/>
          </a:xfrm>
          <a:prstGeom prst="roundRect">
            <a:avLst/>
          </a:prstGeom>
          <a:solidFill>
            <a:srgbClr val="E0E1E2"/>
          </a:solidFill>
          <a:ln w="12700" cap="flat" cmpd="sng" algn="ctr">
            <a:noFill/>
            <a:prstDash val="solid"/>
            <a:miter lim="800000"/>
          </a:ln>
          <a:effectLst/>
        </p:spPr>
        <p:txBody>
          <a:bodyPr lIns="288000" tIns="0" rIns="288000" bIns="0" rtlCol="0" anchor="ctr"/>
          <a:lstStyle/>
          <a:p>
            <a:pPr algn="ctr" defTabSz="914354">
              <a:defRPr/>
            </a:pPr>
            <a:r>
              <a:rPr kumimoji="1" lang="en-US" altLang="ja-JP" sz="1600" b="1" kern="0" dirty="0">
                <a:solidFill>
                  <a:srgbClr val="63696E"/>
                </a:solidFill>
                <a:latin typeface="游ゴシック" panose="020B0400000000000000" pitchFamily="50" charset="-128"/>
                <a:ea typeface="游ゴシック" panose="020B0400000000000000" pitchFamily="50" charset="-128"/>
              </a:rPr>
              <a:t>XXXXXXXXXXXXXX</a:t>
            </a:r>
          </a:p>
        </p:txBody>
      </p:sp>
      <p:sp>
        <p:nvSpPr>
          <p:cNvPr id="21" name="四角形: 角を丸くする 20">
            <a:extLst>
              <a:ext uri="{FF2B5EF4-FFF2-40B4-BE49-F238E27FC236}">
                <a16:creationId xmlns:a16="http://schemas.microsoft.com/office/drawing/2014/main" id="{B41120E5-EF0F-02D6-7DBB-7E27BA043F5D}"/>
              </a:ext>
            </a:extLst>
          </p:cNvPr>
          <p:cNvSpPr/>
          <p:nvPr/>
        </p:nvSpPr>
        <p:spPr>
          <a:xfrm>
            <a:off x="812801" y="4137512"/>
            <a:ext cx="4835896" cy="471659"/>
          </a:xfrm>
          <a:prstGeom prst="roundRect">
            <a:avLst/>
          </a:prstGeom>
          <a:solidFill>
            <a:schemeClr val="tx1"/>
          </a:solidFill>
          <a:ln w="19050" cap="flat" cmpd="sng" algn="ctr">
            <a:noFill/>
            <a:prstDash val="solid"/>
            <a:miter lim="800000"/>
          </a:ln>
          <a:effectLst/>
        </p:spPr>
        <p:txBody>
          <a:bodyPr lIns="288000" tIns="0" rIns="288000" bIns="0" rtlCol="0" anchor="ctr"/>
          <a:lstStyle/>
          <a:p>
            <a:pPr algn="ctr" defTabSz="914354">
              <a:defRPr/>
            </a:pPr>
            <a:r>
              <a:rPr kumimoji="1" lang="en-US" altLang="ja-JP" sz="1600" b="1" kern="0">
                <a:solidFill>
                  <a:schemeClr val="bg1"/>
                </a:solidFill>
                <a:latin typeface="游ゴシック" panose="020B0400000000000000" pitchFamily="50" charset="-128"/>
                <a:ea typeface="游ゴシック" panose="020B0400000000000000" pitchFamily="50" charset="-128"/>
              </a:rPr>
              <a:t>XXXXXXXXXXXXXX</a:t>
            </a:r>
          </a:p>
        </p:txBody>
      </p:sp>
      <p:sp>
        <p:nvSpPr>
          <p:cNvPr id="22" name="四角形: 角を丸くする 21">
            <a:extLst>
              <a:ext uri="{FF2B5EF4-FFF2-40B4-BE49-F238E27FC236}">
                <a16:creationId xmlns:a16="http://schemas.microsoft.com/office/drawing/2014/main" id="{A0AD1ADC-B7A4-6AA3-2D18-4976E5C19A89}"/>
              </a:ext>
            </a:extLst>
          </p:cNvPr>
          <p:cNvSpPr/>
          <p:nvPr/>
        </p:nvSpPr>
        <p:spPr>
          <a:xfrm>
            <a:off x="812802" y="5550260"/>
            <a:ext cx="4835896" cy="471659"/>
          </a:xfrm>
          <a:prstGeom prst="roundRect">
            <a:avLst/>
          </a:prstGeom>
          <a:solidFill>
            <a:srgbClr val="E0E1E2"/>
          </a:solidFill>
          <a:ln w="19050" cap="flat" cmpd="sng" algn="ctr">
            <a:noFill/>
            <a:prstDash val="solid"/>
            <a:miter lim="800000"/>
          </a:ln>
          <a:effectLst/>
        </p:spPr>
        <p:txBody>
          <a:bodyPr lIns="288000" tIns="0" rIns="288000" bIns="0" rtlCol="0" anchor="ctr"/>
          <a:lstStyle/>
          <a:p>
            <a:pPr algn="ctr" defTabSz="914354">
              <a:defRPr/>
            </a:pPr>
            <a:r>
              <a:rPr kumimoji="1" lang="en-US" altLang="ja-JP" sz="1600" b="1" kern="0" dirty="0">
                <a:solidFill>
                  <a:schemeClr val="tx2"/>
                </a:solidFill>
                <a:latin typeface="游ゴシック" panose="020B0400000000000000" pitchFamily="50" charset="-128"/>
                <a:ea typeface="游ゴシック" panose="020B0400000000000000" pitchFamily="50" charset="-128"/>
              </a:rPr>
              <a:t>XXXXXXXXXXXXXX</a:t>
            </a:r>
          </a:p>
        </p:txBody>
      </p:sp>
    </p:spTree>
    <p:extLst>
      <p:ext uri="{BB962C8B-B14F-4D97-AF65-F5344CB8AC3E}">
        <p14:creationId xmlns:p14="http://schemas.microsoft.com/office/powerpoint/2010/main" val="1544700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F1C3CBE-8838-5EAE-8F12-BC63495F20C9}"/>
              </a:ext>
            </a:extLst>
          </p:cNvPr>
          <p:cNvSpPr>
            <a:spLocks noGrp="1"/>
          </p:cNvSpPr>
          <p:nvPr>
            <p:ph type="title"/>
          </p:nvPr>
        </p:nvSpPr>
        <p:spPr/>
        <p:txBody>
          <a:bodyPr/>
          <a:lstStyle/>
          <a:p>
            <a:r>
              <a:rPr lang="ja-JP" altLang="en-US" dirty="0">
                <a:latin typeface="游ゴシック" panose="020B0400000000000000" pitchFamily="50" charset="-128"/>
                <a:ea typeface="游ゴシック" panose="020B0400000000000000" pitchFamily="50" charset="-128"/>
              </a:rPr>
              <a:t>テキストボックス</a:t>
            </a:r>
            <a:r>
              <a:rPr lang="en-US" altLang="ja-JP" dirty="0">
                <a:latin typeface="游ゴシック" panose="020B0400000000000000" pitchFamily="50" charset="-128"/>
                <a:ea typeface="游ゴシック" panose="020B0400000000000000" pitchFamily="50" charset="-128"/>
              </a:rPr>
              <a:t>03</a:t>
            </a:r>
            <a:endParaRPr kumimoji="1" lang="ja-JP" altLang="en-US" dirty="0"/>
          </a:p>
        </p:txBody>
      </p:sp>
      <p:sp>
        <p:nvSpPr>
          <p:cNvPr id="4" name="テキスト ボックス 3">
            <a:extLst>
              <a:ext uri="{FF2B5EF4-FFF2-40B4-BE49-F238E27FC236}">
                <a16:creationId xmlns:a16="http://schemas.microsoft.com/office/drawing/2014/main" id="{D32D9866-1169-2AEB-5BE4-EFC89FE0E7C4}"/>
              </a:ext>
            </a:extLst>
          </p:cNvPr>
          <p:cNvSpPr txBox="1"/>
          <p:nvPr/>
        </p:nvSpPr>
        <p:spPr>
          <a:xfrm>
            <a:off x="812777" y="4575415"/>
            <a:ext cx="10568564" cy="576000"/>
          </a:xfrm>
          <a:prstGeom prst="rect">
            <a:avLst/>
          </a:prstGeom>
          <a:solidFill>
            <a:schemeClr val="tx1"/>
          </a:solidFill>
        </p:spPr>
        <p:txBody>
          <a:bodyPr wrap="square" lIns="288000" tIns="0" rIns="288000" bIns="0" rtlCol="0" anchor="ctr">
            <a:noAutofit/>
          </a:bodyPr>
          <a:lstStyle/>
          <a:p>
            <a:pPr algn="ctr">
              <a:lnSpc>
                <a:spcPct val="120000"/>
              </a:lnSpc>
            </a:pPr>
            <a:r>
              <a:rPr lang="en-US" altLang="ja-JP" sz="1600" b="1">
                <a:solidFill>
                  <a:schemeClr val="bg1"/>
                </a:solidFill>
                <a:latin typeface="游ゴシック" panose="020B0400000000000000" pitchFamily="50" charset="-128"/>
                <a:ea typeface="游ゴシック" panose="020B0400000000000000" pitchFamily="50" charset="-128"/>
              </a:rPr>
              <a:t>XXXXXXXXXXXXXX</a:t>
            </a:r>
          </a:p>
        </p:txBody>
      </p:sp>
      <p:sp>
        <p:nvSpPr>
          <p:cNvPr id="5" name="テキスト ボックス 4">
            <a:extLst>
              <a:ext uri="{FF2B5EF4-FFF2-40B4-BE49-F238E27FC236}">
                <a16:creationId xmlns:a16="http://schemas.microsoft.com/office/drawing/2014/main" id="{3E8FC5D4-C53A-BB62-4D30-BE3DD8B5CCD2}"/>
              </a:ext>
            </a:extLst>
          </p:cNvPr>
          <p:cNvSpPr txBox="1"/>
          <p:nvPr/>
        </p:nvSpPr>
        <p:spPr>
          <a:xfrm>
            <a:off x="812800" y="1909229"/>
            <a:ext cx="10564282" cy="626350"/>
          </a:xfrm>
          <a:prstGeom prst="rect">
            <a:avLst/>
          </a:prstGeom>
          <a:noFill/>
          <a:ln w="12700">
            <a:solidFill>
              <a:schemeClr val="tx1"/>
            </a:solidFill>
          </a:ln>
        </p:spPr>
        <p:txBody>
          <a:bodyPr wrap="square" lIns="288000" tIns="0" rIns="288000" bIns="0" rtlCol="0" anchor="ctr" anchorCtr="0">
            <a:noAutofit/>
          </a:bodyPr>
          <a:lstStyle/>
          <a:p>
            <a:pPr algn="ctr">
              <a:lnSpc>
                <a:spcPct val="120000"/>
              </a:lnSpc>
              <a:buClr>
                <a:srgbClr val="E63200"/>
              </a:buClr>
              <a:buSzPct val="80000"/>
            </a:pPr>
            <a:r>
              <a:rPr kumimoji="1" lang="en-US" altLang="ja-JP" sz="1600" dirty="0">
                <a:latin typeface="游ゴシック" panose="020B0400000000000000" pitchFamily="50" charset="-128"/>
                <a:ea typeface="游ゴシック" panose="020B0400000000000000" pitchFamily="50" charset="-128"/>
              </a:rPr>
              <a:t>XXXXXXXXXXXXXXXXXXXXXXXXXXX</a:t>
            </a:r>
            <a:endParaRPr lang="en-US" altLang="ja-JP" sz="1600" dirty="0">
              <a:latin typeface="游ゴシック" panose="020B0400000000000000" pitchFamily="50" charset="-128"/>
              <a:ea typeface="游ゴシック" panose="020B0400000000000000" pitchFamily="50" charset="-128"/>
            </a:endParaRPr>
          </a:p>
        </p:txBody>
      </p:sp>
      <p:sp>
        <p:nvSpPr>
          <p:cNvPr id="6" name="正方形/長方形 5">
            <a:extLst>
              <a:ext uri="{FF2B5EF4-FFF2-40B4-BE49-F238E27FC236}">
                <a16:creationId xmlns:a16="http://schemas.microsoft.com/office/drawing/2014/main" id="{EACC4927-8191-2B67-5C18-3B9FDD863A41}"/>
              </a:ext>
            </a:extLst>
          </p:cNvPr>
          <p:cNvSpPr/>
          <p:nvPr/>
        </p:nvSpPr>
        <p:spPr>
          <a:xfrm>
            <a:off x="812800" y="1429066"/>
            <a:ext cx="10564282" cy="480477"/>
          </a:xfrm>
          <a:prstGeom prst="rect">
            <a:avLst/>
          </a:prstGeom>
          <a:solidFill>
            <a:schemeClr val="tx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rtlCol="0" anchor="ctr">
            <a:noAutofit/>
          </a:bodyPr>
          <a:lstStyle/>
          <a:p>
            <a:pPr algn="ctr"/>
            <a:r>
              <a:rPr kumimoji="1" lang="en-US" altLang="ja-JP" sz="1733" b="1" dirty="0">
                <a:latin typeface="游ゴシック" panose="020B0400000000000000" pitchFamily="50" charset="-128"/>
                <a:ea typeface="游ゴシック" panose="020B0400000000000000" pitchFamily="50" charset="-128"/>
              </a:rPr>
              <a:t>XXXXXXXXXXXXXX</a:t>
            </a:r>
          </a:p>
        </p:txBody>
      </p:sp>
      <p:sp>
        <p:nvSpPr>
          <p:cNvPr id="7" name="テキスト ボックス 6">
            <a:extLst>
              <a:ext uri="{FF2B5EF4-FFF2-40B4-BE49-F238E27FC236}">
                <a16:creationId xmlns:a16="http://schemas.microsoft.com/office/drawing/2014/main" id="{D11F2E1D-C8C3-3765-7C99-26E0D74A5795}"/>
              </a:ext>
            </a:extLst>
          </p:cNvPr>
          <p:cNvSpPr txBox="1"/>
          <p:nvPr/>
        </p:nvSpPr>
        <p:spPr>
          <a:xfrm>
            <a:off x="812777" y="5447360"/>
            <a:ext cx="10568564" cy="574557"/>
          </a:xfrm>
          <a:prstGeom prst="rect">
            <a:avLst/>
          </a:prstGeom>
          <a:solidFill>
            <a:srgbClr val="E0E1E2"/>
          </a:solidFill>
        </p:spPr>
        <p:txBody>
          <a:bodyPr wrap="square" lIns="288000" tIns="0" rIns="288000" bIns="0" rtlCol="0" anchor="ctr">
            <a:noAutofit/>
          </a:bodyPr>
          <a:lstStyle/>
          <a:p>
            <a:pPr algn="ctr">
              <a:lnSpc>
                <a:spcPct val="120000"/>
              </a:lnSpc>
            </a:pPr>
            <a:r>
              <a:rPr lang="en-US" altLang="ja-JP" sz="1600" b="1">
                <a:solidFill>
                  <a:schemeClr val="tx2"/>
                </a:solidFill>
                <a:latin typeface="游ゴシック" panose="020B0400000000000000" pitchFamily="50" charset="-128"/>
                <a:ea typeface="游ゴシック" panose="020B0400000000000000" pitchFamily="50" charset="-128"/>
              </a:rPr>
              <a:t>XXXXXXXXXXXXXX</a:t>
            </a:r>
          </a:p>
        </p:txBody>
      </p:sp>
      <p:graphicFrame>
        <p:nvGraphicFramePr>
          <p:cNvPr id="8" name="表 7">
            <a:extLst>
              <a:ext uri="{FF2B5EF4-FFF2-40B4-BE49-F238E27FC236}">
                <a16:creationId xmlns:a16="http://schemas.microsoft.com/office/drawing/2014/main" id="{9CC8B2E6-1093-50F3-F1FE-4605A5B788E5}"/>
              </a:ext>
            </a:extLst>
          </p:cNvPr>
          <p:cNvGraphicFramePr>
            <a:graphicFrameLocks noGrp="1"/>
          </p:cNvGraphicFramePr>
          <p:nvPr>
            <p:extLst>
              <p:ext uri="{D42A27DB-BD31-4B8C-83A1-F6EECF244321}">
                <p14:modId xmlns:p14="http://schemas.microsoft.com/office/powerpoint/2010/main" val="1869550063"/>
              </p:ext>
            </p:extLst>
          </p:nvPr>
        </p:nvGraphicFramePr>
        <p:xfrm>
          <a:off x="812802" y="3703469"/>
          <a:ext cx="10564282" cy="576000"/>
        </p:xfrm>
        <a:graphic>
          <a:graphicData uri="http://schemas.openxmlformats.org/drawingml/2006/table">
            <a:tbl>
              <a:tblPr firstRow="1" bandRow="1">
                <a:tableStyleId>{5C22544A-7EE6-4342-B048-85BDC9FD1C3A}</a:tableStyleId>
              </a:tblPr>
              <a:tblGrid>
                <a:gridCol w="10564282">
                  <a:extLst>
                    <a:ext uri="{9D8B030D-6E8A-4147-A177-3AD203B41FA5}">
                      <a16:colId xmlns:a16="http://schemas.microsoft.com/office/drawing/2014/main" val="143169096"/>
                    </a:ext>
                  </a:extLst>
                </a:gridCol>
              </a:tblGrid>
              <a:tr h="576000">
                <a:tc>
                  <a:txBody>
                    <a:bodyPr/>
                    <a:lstStyle/>
                    <a:p>
                      <a:pPr algn="ctr"/>
                      <a:r>
                        <a:rPr kumimoji="1" lang="en-US" altLang="ja-JP" sz="1600" dirty="0">
                          <a:solidFill>
                            <a:schemeClr val="tx2"/>
                          </a:solidFill>
                          <a:latin typeface="游ゴシック" panose="020B0400000000000000" pitchFamily="50" charset="-128"/>
                          <a:ea typeface="游ゴシック" panose="020B0400000000000000" pitchFamily="50" charset="-128"/>
                        </a:rPr>
                        <a:t>XXXXXXXXXXXXXX</a:t>
                      </a:r>
                    </a:p>
                  </a:txBody>
                  <a:tcPr marL="288000" marR="288000" marT="0" marB="0" anchor="ctr">
                    <a:lnL w="12700" cmpd="sng">
                      <a:noFill/>
                    </a:lnL>
                    <a:lnR w="12700" cmpd="sng">
                      <a:noFill/>
                    </a:lnR>
                    <a:lnT w="12700" cap="flat" cmpd="sng" algn="ctr">
                      <a:solidFill>
                        <a:schemeClr val="tx2"/>
                      </a:solidFill>
                      <a:prstDash val="sysDash"/>
                      <a:round/>
                      <a:headEnd type="none" w="med" len="med"/>
                      <a:tailEnd type="none" w="med" len="med"/>
                    </a:lnT>
                    <a:lnB w="12700" cap="flat" cmpd="sng" algn="ctr">
                      <a:solidFill>
                        <a:schemeClr val="tx2"/>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2911586"/>
                  </a:ext>
                </a:extLst>
              </a:tr>
            </a:tbl>
          </a:graphicData>
        </a:graphic>
      </p:graphicFrame>
      <p:graphicFrame>
        <p:nvGraphicFramePr>
          <p:cNvPr id="9" name="表 8">
            <a:extLst>
              <a:ext uri="{FF2B5EF4-FFF2-40B4-BE49-F238E27FC236}">
                <a16:creationId xmlns:a16="http://schemas.microsoft.com/office/drawing/2014/main" id="{0DE2E0FB-150B-9041-89DB-FDCDD8A17DE2}"/>
              </a:ext>
            </a:extLst>
          </p:cNvPr>
          <p:cNvGraphicFramePr>
            <a:graphicFrameLocks noGrp="1"/>
          </p:cNvGraphicFramePr>
          <p:nvPr>
            <p:extLst>
              <p:ext uri="{D42A27DB-BD31-4B8C-83A1-F6EECF244321}">
                <p14:modId xmlns:p14="http://schemas.microsoft.com/office/powerpoint/2010/main" val="2098523949"/>
              </p:ext>
            </p:extLst>
          </p:nvPr>
        </p:nvGraphicFramePr>
        <p:xfrm>
          <a:off x="812802" y="2831524"/>
          <a:ext cx="10564280" cy="576000"/>
        </p:xfrm>
        <a:graphic>
          <a:graphicData uri="http://schemas.openxmlformats.org/drawingml/2006/table">
            <a:tbl>
              <a:tblPr firstRow="1" bandRow="1">
                <a:tableStyleId>{5C22544A-7EE6-4342-B048-85BDC9FD1C3A}</a:tableStyleId>
              </a:tblPr>
              <a:tblGrid>
                <a:gridCol w="10564280">
                  <a:extLst>
                    <a:ext uri="{9D8B030D-6E8A-4147-A177-3AD203B41FA5}">
                      <a16:colId xmlns:a16="http://schemas.microsoft.com/office/drawing/2014/main" val="143169096"/>
                    </a:ext>
                  </a:extLst>
                </a:gridCol>
              </a:tblGrid>
              <a:tr h="5760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600" dirty="0">
                          <a:solidFill>
                            <a:schemeClr val="tx2"/>
                          </a:solidFill>
                          <a:latin typeface="游ゴシック" panose="020B0400000000000000" pitchFamily="50" charset="-128"/>
                          <a:ea typeface="游ゴシック" panose="020B0400000000000000" pitchFamily="50" charset="-128"/>
                        </a:rPr>
                        <a:t>XXXXXXXXXXXXXX</a:t>
                      </a:r>
                    </a:p>
                  </a:txBody>
                  <a:tcPr marL="288000" marR="28800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2911586"/>
                  </a:ext>
                </a:extLst>
              </a:tr>
            </a:tbl>
          </a:graphicData>
        </a:graphic>
      </p:graphicFrame>
    </p:spTree>
    <p:extLst>
      <p:ext uri="{BB962C8B-B14F-4D97-AF65-F5344CB8AC3E}">
        <p14:creationId xmlns:p14="http://schemas.microsoft.com/office/powerpoint/2010/main" val="1255764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8128137-2607-A594-D4C0-7448A3E17838}"/>
              </a:ext>
            </a:extLst>
          </p:cNvPr>
          <p:cNvSpPr>
            <a:spLocks noGrp="1"/>
          </p:cNvSpPr>
          <p:nvPr>
            <p:ph type="body" sz="quarter" idx="15"/>
          </p:nvPr>
        </p:nvSpPr>
        <p:spPr>
          <a:xfrm>
            <a:off x="390524" y="995013"/>
            <a:ext cx="11237883" cy="666581"/>
          </a:xfrm>
        </p:spPr>
        <p:txBody>
          <a:bodyPr/>
          <a:lstStyle/>
          <a:p>
            <a:pPr marL="0" indent="0">
              <a:buNone/>
            </a:pPr>
            <a:r>
              <a:rPr kumimoji="1" lang="en-US" altLang="ja-JP" sz="1800" dirty="0">
                <a:latin typeface="Meiryo UI" panose="020B0604030504040204" pitchFamily="50" charset="-128"/>
                <a:ea typeface="Meiryo UI" panose="020B0604030504040204" pitchFamily="50" charset="-128"/>
              </a:rPr>
              <a:t>FY25</a:t>
            </a:r>
            <a:r>
              <a:rPr kumimoji="1" lang="ja-JP" altLang="en-US" sz="1800" dirty="0">
                <a:latin typeface="Meiryo UI" panose="020B0604030504040204" pitchFamily="50" charset="-128"/>
                <a:ea typeface="Meiryo UI" panose="020B0604030504040204" pitchFamily="50" charset="-128"/>
              </a:rPr>
              <a:t>では、</a:t>
            </a:r>
            <a:r>
              <a:rPr kumimoji="1" lang="en-US" altLang="ja-JP" sz="1800" dirty="0">
                <a:latin typeface="Meiryo UI" panose="020B0604030504040204" pitchFamily="50" charset="-128"/>
                <a:ea typeface="Meiryo UI" panose="020B0604030504040204" pitchFamily="50" charset="-128"/>
              </a:rPr>
              <a:t>FY26</a:t>
            </a:r>
            <a:r>
              <a:rPr kumimoji="1" lang="ja-JP" altLang="en-US" sz="1800" dirty="0">
                <a:latin typeface="Meiryo UI" panose="020B0604030504040204" pitchFamily="50" charset="-128"/>
                <a:ea typeface="Meiryo UI" panose="020B0604030504040204" pitchFamily="50" charset="-128"/>
              </a:rPr>
              <a:t>以降の</a:t>
            </a:r>
            <a:r>
              <a:rPr kumimoji="1" lang="en-US" altLang="ja-JP" sz="1800" dirty="0">
                <a:latin typeface="Meiryo UI" panose="020B0604030504040204" pitchFamily="50" charset="-128"/>
                <a:ea typeface="Meiryo UI" panose="020B0604030504040204" pitchFamily="50" charset="-128"/>
              </a:rPr>
              <a:t>BEV/PHEV</a:t>
            </a:r>
            <a:r>
              <a:rPr kumimoji="1" lang="ja-JP" altLang="en-US" sz="1800" b="1" u="sng" dirty="0">
                <a:latin typeface="Meiryo UI" panose="020B0604030504040204" pitchFamily="50" charset="-128"/>
                <a:ea typeface="Meiryo UI" panose="020B0604030504040204" pitchFamily="50" charset="-128"/>
              </a:rPr>
              <a:t>充電器販売におけるアフターサービス向上を目的</a:t>
            </a:r>
            <a:r>
              <a:rPr kumimoji="1" lang="ja-JP" altLang="en-US" sz="1800" dirty="0">
                <a:latin typeface="Meiryo UI" panose="020B0604030504040204" pitchFamily="50" charset="-128"/>
                <a:ea typeface="Meiryo UI" panose="020B0604030504040204" pitchFamily="50" charset="-128"/>
              </a:rPr>
              <a:t>として、</a:t>
            </a:r>
            <a:br>
              <a:rPr kumimoji="1" lang="en-US" altLang="ja-JP" sz="1800" dirty="0">
                <a:latin typeface="Meiryo UI" panose="020B0604030504040204" pitchFamily="50" charset="-128"/>
                <a:ea typeface="Meiryo UI" panose="020B0604030504040204" pitchFamily="50" charset="-128"/>
              </a:rPr>
            </a:br>
            <a:r>
              <a:rPr kumimoji="1" lang="ja-JP" altLang="en-US" sz="1800" dirty="0">
                <a:latin typeface="Meiryo UI" panose="020B0604030504040204" pitchFamily="50" charset="-128"/>
                <a:ea typeface="Meiryo UI" panose="020B0604030504040204" pitchFamily="50" charset="-128"/>
              </a:rPr>
              <a:t>トヨタだけ</a:t>
            </a:r>
            <a:r>
              <a:rPr lang="ja-JP" altLang="en-US" sz="1800" dirty="0">
                <a:latin typeface="Meiryo UI" panose="020B0604030504040204" pitchFamily="50" charset="-128"/>
                <a:ea typeface="Meiryo UI" panose="020B0604030504040204" pitchFamily="50" charset="-128"/>
              </a:rPr>
              <a:t>で</a:t>
            </a:r>
            <a:r>
              <a:rPr kumimoji="1" lang="ja-JP" altLang="en-US" sz="1800" dirty="0">
                <a:latin typeface="Meiryo UI" panose="020B0604030504040204" pitchFamily="50" charset="-128"/>
                <a:ea typeface="Meiryo UI" panose="020B0604030504040204" pitchFamily="50" charset="-128"/>
              </a:rPr>
              <a:t>なく、車両販売店・施工管理会社・施工会社の</a:t>
            </a:r>
            <a:r>
              <a:rPr lang="ja-JP" altLang="en-US" sz="1800" dirty="0">
                <a:latin typeface="Meiryo UI" panose="020B0604030504040204" pitchFamily="50" charset="-128"/>
                <a:ea typeface="Meiryo UI" panose="020B0604030504040204" pitchFamily="50" charset="-128"/>
              </a:rPr>
              <a:t>連携強化を実現するための構想策定までを実施する。</a:t>
            </a:r>
            <a:endParaRPr kumimoji="1" lang="ja-JP" altLang="en-US" sz="1800" dirty="0">
              <a:latin typeface="Meiryo UI" panose="020B0604030504040204" pitchFamily="50" charset="-128"/>
              <a:ea typeface="Meiryo UI" panose="020B0604030504040204" pitchFamily="50" charset="-128"/>
            </a:endParaRPr>
          </a:p>
        </p:txBody>
      </p:sp>
      <p:sp>
        <p:nvSpPr>
          <p:cNvPr id="3" name="タイトル 2">
            <a:extLst>
              <a:ext uri="{FF2B5EF4-FFF2-40B4-BE49-F238E27FC236}">
                <a16:creationId xmlns:a16="http://schemas.microsoft.com/office/drawing/2014/main" id="{DF342CCB-7178-4271-3F5C-4E75A6C0120E}"/>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rPr>
              <a:t>2.</a:t>
            </a:r>
            <a:r>
              <a:rPr lang="ja-JP" altLang="en-US" dirty="0">
                <a:latin typeface="Meiryo UI" panose="020B0604030504040204" pitchFamily="50" charset="-128"/>
                <a:ea typeface="Meiryo UI" panose="020B0604030504040204" pitchFamily="50" charset="-128"/>
              </a:rPr>
              <a:t>ロードマップ</a:t>
            </a:r>
            <a:r>
              <a:rPr lang="en-US" altLang="ja-JP" dirty="0">
                <a:latin typeface="Meiryo UI" panose="020B0604030504040204" pitchFamily="50" charset="-128"/>
                <a:ea typeface="Meiryo UI" panose="020B0604030504040204" pitchFamily="50" charset="-128"/>
              </a:rPr>
              <a:t>(1/2)</a:t>
            </a:r>
            <a:br>
              <a:rPr lang="en-US" altLang="ja-JP" dirty="0">
                <a:latin typeface="Meiryo UI" panose="020B0604030504040204" pitchFamily="50" charset="-128"/>
                <a:ea typeface="Meiryo UI" panose="020B0604030504040204" pitchFamily="50" charset="-128"/>
              </a:rPr>
            </a:br>
            <a:endParaRPr kumimoji="1" lang="ja-JP" altLang="en-US"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AB8C4983-3F46-9DE9-4A32-AFEF86C9ADE6}"/>
              </a:ext>
            </a:extLst>
          </p:cNvPr>
          <p:cNvSpPr/>
          <p:nvPr/>
        </p:nvSpPr>
        <p:spPr>
          <a:xfrm>
            <a:off x="494036" y="2461073"/>
            <a:ext cx="3592391" cy="141253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ja-JP" sz="1400" dirty="0">
                <a:solidFill>
                  <a:schemeClr val="tx1"/>
                </a:solidFill>
                <a:latin typeface="Meiryo UI" panose="020B0604030504040204" pitchFamily="50" charset="-128"/>
                <a:ea typeface="Meiryo UI" panose="020B0604030504040204" pitchFamily="50" charset="-128"/>
              </a:rPr>
              <a:t>2025</a:t>
            </a:r>
            <a:r>
              <a:rPr kumimoji="1" lang="ja-JP" altLang="en-US" sz="1400" dirty="0">
                <a:solidFill>
                  <a:schemeClr val="tx1"/>
                </a:solidFill>
                <a:latin typeface="Meiryo UI" panose="020B0604030504040204" pitchFamily="50" charset="-128"/>
                <a:ea typeface="Meiryo UI" panose="020B0604030504040204" pitchFamily="50" charset="-128"/>
              </a:rPr>
              <a:t>年</a:t>
            </a:r>
            <a:r>
              <a:rPr kumimoji="1" lang="en-US" altLang="ja-JP" sz="1400" dirty="0">
                <a:solidFill>
                  <a:schemeClr val="tx1"/>
                </a:solidFill>
                <a:latin typeface="Meiryo UI" panose="020B0604030504040204" pitchFamily="50" charset="-128"/>
                <a:ea typeface="Meiryo UI" panose="020B0604030504040204" pitchFamily="50" charset="-128"/>
              </a:rPr>
              <a:t>10</a:t>
            </a:r>
            <a:r>
              <a:rPr kumimoji="1" lang="ja-JP" altLang="en-US" sz="1400" dirty="0">
                <a:solidFill>
                  <a:schemeClr val="tx1"/>
                </a:solidFill>
                <a:latin typeface="Meiryo UI" panose="020B0604030504040204" pitchFamily="50" charset="-128"/>
                <a:ea typeface="Meiryo UI" panose="020B0604030504040204" pitchFamily="50" charset="-128"/>
              </a:rPr>
              <a:t>月に</a:t>
            </a:r>
            <a:r>
              <a:rPr lang="en-US" altLang="ja-JP" sz="1400" dirty="0">
                <a:solidFill>
                  <a:schemeClr val="tx2"/>
                </a:solidFill>
                <a:latin typeface="Meiryo UI" panose="020B0604030504040204" pitchFamily="50" charset="-128"/>
                <a:ea typeface="Meiryo UI" panose="020B0604030504040204" pitchFamily="50" charset="-128"/>
              </a:rPr>
              <a:t>BEV, PHEV</a:t>
            </a:r>
            <a:r>
              <a:rPr lang="ja-JP" altLang="en-US" sz="1400" dirty="0">
                <a:solidFill>
                  <a:schemeClr val="tx2"/>
                </a:solidFill>
                <a:latin typeface="Meiryo UI" panose="020B0604030504040204" pitchFamily="50" charset="-128"/>
                <a:ea typeface="Meiryo UI" panose="020B0604030504040204" pitchFamily="50" charset="-128"/>
              </a:rPr>
              <a:t>向け</a:t>
            </a:r>
            <a:br>
              <a:rPr lang="en-US" altLang="ja-JP" sz="1400" dirty="0">
                <a:solidFill>
                  <a:schemeClr val="tx2"/>
                </a:solidFill>
                <a:latin typeface="Meiryo UI" panose="020B0604030504040204" pitchFamily="50" charset="-128"/>
                <a:ea typeface="Meiryo UI" panose="020B0604030504040204" pitchFamily="50" charset="-128"/>
              </a:rPr>
            </a:br>
            <a:r>
              <a:rPr kumimoji="1" lang="ja-JP" altLang="en-US" sz="1400" dirty="0">
                <a:solidFill>
                  <a:schemeClr val="tx1"/>
                </a:solidFill>
                <a:latin typeface="Meiryo UI" panose="020B0604030504040204" pitchFamily="50" charset="-128"/>
                <a:ea typeface="Meiryo UI" panose="020B0604030504040204" pitchFamily="50" charset="-128"/>
              </a:rPr>
              <a:t>壁掛け充電器リリース</a:t>
            </a:r>
            <a:endParaRPr kumimoji="1" lang="en-US" altLang="ja-JP" sz="14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a:solidFill>
                  <a:schemeClr val="tx1"/>
                </a:solidFill>
                <a:latin typeface="Meiryo UI" panose="020B0604030504040204" pitchFamily="50" charset="-128"/>
                <a:ea typeface="Meiryo UI" panose="020B0604030504040204" pitchFamily="50" charset="-128"/>
              </a:rPr>
              <a:t>車両販売とは異なる「お客様宅への設置</a:t>
            </a:r>
            <a:br>
              <a:rPr kumimoji="1" lang="en-US" altLang="ja-JP" sz="1400" dirty="0">
                <a:solidFill>
                  <a:schemeClr val="tx1"/>
                </a:solidFill>
                <a:latin typeface="Meiryo UI" panose="020B0604030504040204" pitchFamily="50" charset="-128"/>
                <a:ea typeface="Meiryo UI" panose="020B0604030504040204" pitchFamily="50" charset="-128"/>
              </a:rPr>
            </a:br>
            <a:r>
              <a:rPr kumimoji="1" lang="ja-JP" altLang="en-US" sz="1400" dirty="0">
                <a:solidFill>
                  <a:schemeClr val="tx1"/>
                </a:solidFill>
                <a:latin typeface="Meiryo UI" panose="020B0604030504040204" pitchFamily="50" charset="-128"/>
                <a:ea typeface="Meiryo UI" panose="020B0604030504040204" pitchFamily="50" charset="-128"/>
              </a:rPr>
              <a:t>工事」が必須となった</a:t>
            </a:r>
            <a:endParaRPr kumimoji="1" lang="en-US" altLang="ja-JP" sz="14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400" dirty="0">
                <a:solidFill>
                  <a:schemeClr val="tx2"/>
                </a:solidFill>
                <a:latin typeface="Meiryo UI" panose="020B0604030504040204" pitchFamily="50" charset="-128"/>
                <a:ea typeface="Meiryo UI" panose="020B0604030504040204" pitchFamily="50" charset="-128"/>
              </a:rPr>
              <a:t>アフターサービスの為、</a:t>
            </a:r>
            <a:r>
              <a:rPr kumimoji="1" lang="ja-JP" altLang="en-US" sz="1400" dirty="0">
                <a:solidFill>
                  <a:schemeClr val="tx2"/>
                </a:solidFill>
                <a:latin typeface="Meiryo UI" panose="020B0604030504040204" pitchFamily="50" charset="-128"/>
                <a:ea typeface="Meiryo UI" panose="020B0604030504040204" pitchFamily="50" charset="-128"/>
              </a:rPr>
              <a:t>販売店・施工店・</a:t>
            </a:r>
            <a:r>
              <a:rPr kumimoji="1" lang="en-US" altLang="ja-JP" sz="1400" dirty="0">
                <a:solidFill>
                  <a:schemeClr val="tx2"/>
                </a:solidFill>
                <a:latin typeface="Meiryo UI" panose="020B0604030504040204" pitchFamily="50" charset="-128"/>
                <a:ea typeface="Meiryo UI" panose="020B0604030504040204" pitchFamily="50" charset="-128"/>
              </a:rPr>
              <a:t>TMC</a:t>
            </a:r>
            <a:r>
              <a:rPr kumimoji="1" lang="ja-JP" altLang="en-US" sz="1400" dirty="0">
                <a:solidFill>
                  <a:schemeClr val="tx2"/>
                </a:solidFill>
                <a:latin typeface="Meiryo UI" panose="020B0604030504040204" pitchFamily="50" charset="-128"/>
                <a:ea typeface="Meiryo UI" panose="020B0604030504040204" pitchFamily="50" charset="-128"/>
              </a:rPr>
              <a:t>間での複雑な連携が発生している</a:t>
            </a:r>
          </a:p>
        </p:txBody>
      </p:sp>
      <p:sp>
        <p:nvSpPr>
          <p:cNvPr id="11" name="正方形/長方形 10">
            <a:extLst>
              <a:ext uri="{FF2B5EF4-FFF2-40B4-BE49-F238E27FC236}">
                <a16:creationId xmlns:a16="http://schemas.microsoft.com/office/drawing/2014/main" id="{1B47F2C7-8FB8-4678-60C6-CE151496DAEF}"/>
              </a:ext>
            </a:extLst>
          </p:cNvPr>
          <p:cNvSpPr/>
          <p:nvPr/>
        </p:nvSpPr>
        <p:spPr>
          <a:xfrm>
            <a:off x="494036" y="1731987"/>
            <a:ext cx="3592391" cy="3654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solidFill>
                <a:latin typeface="Meiryo UI" panose="020B0604030504040204" pitchFamily="50" charset="-128"/>
                <a:ea typeface="Meiryo UI" panose="020B0604030504040204" pitchFamily="50" charset="-128"/>
              </a:rPr>
              <a:t>FY25 ~11</a:t>
            </a:r>
            <a:r>
              <a:rPr kumimoji="1" lang="ja-JP" altLang="en-US" sz="1400" b="1" dirty="0">
                <a:solidFill>
                  <a:schemeClr val="bg1"/>
                </a:solidFill>
                <a:latin typeface="Meiryo UI" panose="020B0604030504040204" pitchFamily="50" charset="-128"/>
                <a:ea typeface="Meiryo UI" panose="020B0604030504040204" pitchFamily="50" charset="-128"/>
              </a:rPr>
              <a:t>月</a:t>
            </a:r>
          </a:p>
        </p:txBody>
      </p:sp>
      <p:pic>
        <p:nvPicPr>
          <p:cNvPr id="16" name="図 15" descr="グラフィカル ユーザー インターフェイス&#10;&#10;AI によって生成されたコンテンツは間違っている可能性があります。">
            <a:extLst>
              <a:ext uri="{FF2B5EF4-FFF2-40B4-BE49-F238E27FC236}">
                <a16:creationId xmlns:a16="http://schemas.microsoft.com/office/drawing/2014/main" id="{7CA429B2-BD0D-084D-1617-5AA3615F7921}"/>
              </a:ext>
            </a:extLst>
          </p:cNvPr>
          <p:cNvPicPr>
            <a:picLocks noChangeAspect="1"/>
          </p:cNvPicPr>
          <p:nvPr/>
        </p:nvPicPr>
        <p:blipFill>
          <a:blip r:embed="rId3">
            <a:extLst>
              <a:ext uri="{28A0092B-C50C-407E-A947-70E740481C1C}">
                <a14:useLocalDpi xmlns:a14="http://schemas.microsoft.com/office/drawing/2010/main" val="0"/>
              </a:ext>
            </a:extLst>
          </a:blip>
          <a:srcRect t="32715"/>
          <a:stretch/>
        </p:blipFill>
        <p:spPr>
          <a:xfrm>
            <a:off x="2281608" y="4155387"/>
            <a:ext cx="7759538" cy="2133907"/>
          </a:xfrm>
          <a:prstGeom prst="rect">
            <a:avLst/>
          </a:prstGeom>
        </p:spPr>
      </p:pic>
      <p:sp>
        <p:nvSpPr>
          <p:cNvPr id="4" name="正方形/長方形 3">
            <a:extLst>
              <a:ext uri="{FF2B5EF4-FFF2-40B4-BE49-F238E27FC236}">
                <a16:creationId xmlns:a16="http://schemas.microsoft.com/office/drawing/2014/main" id="{50033F6F-A225-6682-7635-CAC9AD393E9F}"/>
              </a:ext>
            </a:extLst>
          </p:cNvPr>
          <p:cNvSpPr/>
          <p:nvPr/>
        </p:nvSpPr>
        <p:spPr>
          <a:xfrm>
            <a:off x="494036" y="2167722"/>
            <a:ext cx="3592391" cy="24595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2"/>
                </a:solidFill>
                <a:latin typeface="Meiryo UI" panose="020B0604030504040204" pitchFamily="50" charset="-128"/>
                <a:ea typeface="Meiryo UI" panose="020B0604030504040204" pitchFamily="50" charset="-128"/>
              </a:rPr>
              <a:t>壁掛け充電器リリース</a:t>
            </a:r>
            <a:endParaRPr kumimoji="1" lang="ja-JP" altLang="en-US" sz="1400" dirty="0">
              <a:solidFill>
                <a:schemeClr val="tx2"/>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67BFA00A-A36A-F7BA-7786-8C468A545D96}"/>
              </a:ext>
            </a:extLst>
          </p:cNvPr>
          <p:cNvSpPr/>
          <p:nvPr/>
        </p:nvSpPr>
        <p:spPr>
          <a:xfrm>
            <a:off x="4295243" y="2461073"/>
            <a:ext cx="3592391" cy="141253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ja-JP" altLang="en-US" sz="1400" dirty="0">
                <a:solidFill>
                  <a:schemeClr val="tx2"/>
                </a:solidFill>
                <a:latin typeface="Meiryo UI" panose="020B0604030504040204" pitchFamily="50" charset="-128"/>
                <a:ea typeface="Meiryo UI" panose="020B0604030504040204" pitchFamily="50" charset="-128"/>
              </a:rPr>
              <a:t>現在の業務整理、フロー化</a:t>
            </a:r>
            <a:endParaRPr lang="en-US" altLang="ja-JP" sz="1400" dirty="0">
              <a:solidFill>
                <a:schemeClr val="tx2"/>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a:solidFill>
                  <a:schemeClr val="tx2"/>
                </a:solidFill>
                <a:latin typeface="Meiryo UI" panose="020B0604030504040204" pitchFamily="50" charset="-128"/>
                <a:ea typeface="Meiryo UI" panose="020B0604030504040204" pitchFamily="50" charset="-128"/>
              </a:rPr>
              <a:t>課題整理、対応明確化</a:t>
            </a:r>
            <a:endParaRPr kumimoji="1" lang="en-US" altLang="ja-JP" sz="1400" dirty="0">
              <a:solidFill>
                <a:schemeClr val="tx2"/>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400" dirty="0">
                <a:solidFill>
                  <a:schemeClr val="tx2"/>
                </a:solidFill>
                <a:latin typeface="Meiryo UI" panose="020B0604030504040204" pitchFamily="50" charset="-128"/>
                <a:ea typeface="Meiryo UI" panose="020B0604030504040204" pitchFamily="50" charset="-128"/>
              </a:rPr>
              <a:t>データ集約化方針</a:t>
            </a:r>
            <a:endParaRPr lang="en-US" altLang="ja-JP" sz="1400" dirty="0">
              <a:solidFill>
                <a:schemeClr val="tx2"/>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400" dirty="0">
                <a:solidFill>
                  <a:schemeClr val="tx2"/>
                </a:solidFill>
                <a:latin typeface="Meiryo UI" panose="020B0604030504040204" pitchFamily="50" charset="-128"/>
                <a:ea typeface="Meiryo UI" panose="020B0604030504040204" pitchFamily="50" charset="-128"/>
              </a:rPr>
              <a:t>プラットフォーム、製品など選定</a:t>
            </a:r>
            <a:endParaRPr kumimoji="1" lang="ja-JP" altLang="en-US" sz="1400" dirty="0">
              <a:solidFill>
                <a:schemeClr val="tx2"/>
              </a:solidFill>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DA462612-AC88-426E-61F7-291BB4096E5C}"/>
              </a:ext>
            </a:extLst>
          </p:cNvPr>
          <p:cNvSpPr/>
          <p:nvPr/>
        </p:nvSpPr>
        <p:spPr>
          <a:xfrm>
            <a:off x="4295243" y="1731987"/>
            <a:ext cx="3592391" cy="3654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solidFill>
                <a:latin typeface="Meiryo UI" panose="020B0604030504040204" pitchFamily="50" charset="-128"/>
                <a:ea typeface="Meiryo UI" panose="020B0604030504040204" pitchFamily="50" charset="-128"/>
              </a:rPr>
              <a:t>FY25 12~3</a:t>
            </a:r>
            <a:r>
              <a:rPr kumimoji="1" lang="ja-JP" altLang="en-US" sz="1400" b="1" dirty="0">
                <a:solidFill>
                  <a:schemeClr val="bg1"/>
                </a:solidFill>
                <a:latin typeface="Meiryo UI" panose="020B0604030504040204" pitchFamily="50" charset="-128"/>
                <a:ea typeface="Meiryo UI" panose="020B0604030504040204" pitchFamily="50" charset="-128"/>
              </a:rPr>
              <a:t>月</a:t>
            </a:r>
          </a:p>
        </p:txBody>
      </p:sp>
      <p:sp>
        <p:nvSpPr>
          <p:cNvPr id="12" name="正方形/長方形 11">
            <a:extLst>
              <a:ext uri="{FF2B5EF4-FFF2-40B4-BE49-F238E27FC236}">
                <a16:creationId xmlns:a16="http://schemas.microsoft.com/office/drawing/2014/main" id="{590C7D46-6C22-93E0-D5AA-990203F205D7}"/>
              </a:ext>
            </a:extLst>
          </p:cNvPr>
          <p:cNvSpPr/>
          <p:nvPr/>
        </p:nvSpPr>
        <p:spPr>
          <a:xfrm>
            <a:off x="4295243" y="2167722"/>
            <a:ext cx="3592391" cy="24595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2"/>
                </a:solidFill>
                <a:latin typeface="Meiryo UI" panose="020B0604030504040204" pitchFamily="50" charset="-128"/>
                <a:ea typeface="Meiryo UI" panose="020B0604030504040204" pitchFamily="50" charset="-128"/>
              </a:rPr>
              <a:t>構想策定</a:t>
            </a:r>
            <a:endParaRPr kumimoji="1" lang="ja-JP" altLang="en-US" sz="1400" dirty="0">
              <a:solidFill>
                <a:schemeClr val="tx2"/>
              </a:solidFill>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84EB9BB2-B751-9742-A948-647FA9B90B97}"/>
              </a:ext>
            </a:extLst>
          </p:cNvPr>
          <p:cNvSpPr/>
          <p:nvPr/>
        </p:nvSpPr>
        <p:spPr>
          <a:xfrm>
            <a:off x="8065343" y="2461073"/>
            <a:ext cx="3592391" cy="141253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400" dirty="0">
                <a:solidFill>
                  <a:schemeClr val="tx1"/>
                </a:solidFill>
                <a:latin typeface="Meiryo UI" panose="020B0604030504040204" pitchFamily="50" charset="-128"/>
                <a:ea typeface="Meiryo UI" panose="020B0604030504040204" pitchFamily="50" charset="-128"/>
              </a:rPr>
              <a:t>構想策定の結果を受けた</a:t>
            </a:r>
            <a:r>
              <a:rPr kumimoji="1" lang="en-US" altLang="ja-JP" sz="1400" dirty="0">
                <a:solidFill>
                  <a:schemeClr val="tx1"/>
                </a:solidFill>
                <a:latin typeface="Meiryo UI" panose="020B0604030504040204" pitchFamily="50" charset="-128"/>
                <a:ea typeface="Meiryo UI" panose="020B0604030504040204" pitchFamily="50" charset="-128"/>
              </a:rPr>
              <a:t>DX</a:t>
            </a:r>
            <a:r>
              <a:rPr kumimoji="1" lang="ja-JP" altLang="en-US" sz="1400" dirty="0">
                <a:solidFill>
                  <a:schemeClr val="tx1"/>
                </a:solidFill>
                <a:latin typeface="Meiryo UI" panose="020B0604030504040204" pitchFamily="50" charset="-128"/>
                <a:ea typeface="Meiryo UI" panose="020B0604030504040204" pitchFamily="50" charset="-128"/>
              </a:rPr>
              <a:t>推進</a:t>
            </a:r>
            <a:endParaRPr kumimoji="1" lang="en-US" altLang="ja-JP" sz="14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400" dirty="0">
                <a:solidFill>
                  <a:schemeClr val="tx1"/>
                </a:solidFill>
                <a:latin typeface="Meiryo UI" panose="020B0604030504040204" pitchFamily="50" charset="-128"/>
                <a:ea typeface="Meiryo UI" panose="020B0604030504040204" pitchFamily="50" charset="-128"/>
              </a:rPr>
              <a:t>アフターサービス向上</a:t>
            </a:r>
            <a:endParaRPr lang="en-US" altLang="ja-JP" sz="14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a:solidFill>
                  <a:schemeClr val="tx2"/>
                </a:solidFill>
                <a:latin typeface="Meiryo UI" panose="020B0604030504040204" pitchFamily="50" charset="-128"/>
                <a:ea typeface="Meiryo UI" panose="020B0604030504040204" pitchFamily="50" charset="-128"/>
              </a:rPr>
              <a:t>効果測定</a:t>
            </a:r>
          </a:p>
        </p:txBody>
      </p:sp>
      <p:sp>
        <p:nvSpPr>
          <p:cNvPr id="17" name="正方形/長方形 16">
            <a:extLst>
              <a:ext uri="{FF2B5EF4-FFF2-40B4-BE49-F238E27FC236}">
                <a16:creationId xmlns:a16="http://schemas.microsoft.com/office/drawing/2014/main" id="{F2141EF8-4D05-8814-3551-F6705DE767B5}"/>
              </a:ext>
            </a:extLst>
          </p:cNvPr>
          <p:cNvSpPr/>
          <p:nvPr/>
        </p:nvSpPr>
        <p:spPr>
          <a:xfrm>
            <a:off x="8065343" y="1731987"/>
            <a:ext cx="3592391" cy="3654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solidFill>
                <a:latin typeface="Meiryo UI" panose="020B0604030504040204" pitchFamily="50" charset="-128"/>
                <a:ea typeface="Meiryo UI" panose="020B0604030504040204" pitchFamily="50" charset="-128"/>
              </a:rPr>
              <a:t>FY26 4</a:t>
            </a:r>
            <a:r>
              <a:rPr kumimoji="1" lang="ja-JP" altLang="en-US" sz="1400" b="1" dirty="0">
                <a:solidFill>
                  <a:schemeClr val="bg1"/>
                </a:solidFill>
                <a:latin typeface="Meiryo UI" panose="020B0604030504040204" pitchFamily="50" charset="-128"/>
                <a:ea typeface="Meiryo UI" panose="020B0604030504040204" pitchFamily="50" charset="-128"/>
              </a:rPr>
              <a:t>月</a:t>
            </a:r>
            <a:r>
              <a:rPr kumimoji="1" lang="en-US" altLang="ja-JP" sz="1400" b="1" dirty="0">
                <a:solidFill>
                  <a:schemeClr val="bg1"/>
                </a:solidFill>
                <a:latin typeface="Meiryo UI" panose="020B0604030504040204" pitchFamily="50" charset="-128"/>
                <a:ea typeface="Meiryo UI" panose="020B0604030504040204" pitchFamily="50" charset="-128"/>
              </a:rPr>
              <a:t>~</a:t>
            </a:r>
            <a:endParaRPr kumimoji="1" lang="ja-JP" altLang="en-US" sz="1400" b="1" dirty="0">
              <a:solidFill>
                <a:schemeClr val="bg1"/>
              </a:solidFill>
              <a:latin typeface="Meiryo UI" panose="020B0604030504040204" pitchFamily="50" charset="-128"/>
              <a:ea typeface="Meiryo UI" panose="020B0604030504040204" pitchFamily="50" charset="-128"/>
            </a:endParaRPr>
          </a:p>
        </p:txBody>
      </p:sp>
      <p:sp>
        <p:nvSpPr>
          <p:cNvPr id="18" name="正方形/長方形 17">
            <a:extLst>
              <a:ext uri="{FF2B5EF4-FFF2-40B4-BE49-F238E27FC236}">
                <a16:creationId xmlns:a16="http://schemas.microsoft.com/office/drawing/2014/main" id="{5BADB7AE-CEED-F055-E20B-8A50E09FC5F3}"/>
              </a:ext>
            </a:extLst>
          </p:cNvPr>
          <p:cNvSpPr/>
          <p:nvPr/>
        </p:nvSpPr>
        <p:spPr>
          <a:xfrm>
            <a:off x="8065343" y="2167722"/>
            <a:ext cx="3592391" cy="24595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2"/>
                </a:solidFill>
                <a:latin typeface="Meiryo UI" panose="020B0604030504040204" pitchFamily="50" charset="-128"/>
                <a:ea typeface="Meiryo UI" panose="020B0604030504040204" pitchFamily="50" charset="-128"/>
              </a:rPr>
              <a:t>DX</a:t>
            </a:r>
            <a:r>
              <a:rPr kumimoji="1" lang="ja-JP" altLang="en-US" sz="1400" dirty="0">
                <a:solidFill>
                  <a:schemeClr val="tx2"/>
                </a:solidFill>
                <a:latin typeface="Meiryo UI" panose="020B0604030504040204" pitchFamily="50" charset="-128"/>
                <a:ea typeface="Meiryo UI" panose="020B0604030504040204" pitchFamily="50" charset="-128"/>
              </a:rPr>
              <a:t>推進</a:t>
            </a:r>
          </a:p>
        </p:txBody>
      </p:sp>
      <p:sp>
        <p:nvSpPr>
          <p:cNvPr id="19" name="テキスト ボックス 18">
            <a:extLst>
              <a:ext uri="{FF2B5EF4-FFF2-40B4-BE49-F238E27FC236}">
                <a16:creationId xmlns:a16="http://schemas.microsoft.com/office/drawing/2014/main" id="{F8ED4931-22D1-AE0C-8AA3-51586483ED1F}"/>
              </a:ext>
            </a:extLst>
          </p:cNvPr>
          <p:cNvSpPr txBox="1"/>
          <p:nvPr/>
        </p:nvSpPr>
        <p:spPr>
          <a:xfrm>
            <a:off x="6307342" y="6367397"/>
            <a:ext cx="3554196" cy="230832"/>
          </a:xfrm>
          <a:prstGeom prst="rect">
            <a:avLst/>
          </a:prstGeom>
          <a:noFill/>
        </p:spPr>
        <p:txBody>
          <a:bodyPr wrap="square" rtlCol="0">
            <a:spAutoFit/>
          </a:bodyPr>
          <a:lstStyle/>
          <a:p>
            <a:pPr algn="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図</a:t>
            </a:r>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貴社資料より抜粋</a:t>
            </a:r>
            <a:endParaRPr kumimoji="1" lang="ja-JP" altLang="en-US" sz="900" dirty="0">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E827C687-94E5-8C90-090D-8581BA76CF7C}"/>
              </a:ext>
            </a:extLst>
          </p:cNvPr>
          <p:cNvSpPr/>
          <p:nvPr/>
        </p:nvSpPr>
        <p:spPr>
          <a:xfrm>
            <a:off x="4209691" y="1661594"/>
            <a:ext cx="3769743" cy="2306557"/>
          </a:xfrm>
          <a:prstGeom prst="rect">
            <a:avLst/>
          </a:prstGeom>
          <a:noFill/>
          <a:ln w="254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2A98A326-B5A9-0D69-1F2F-41528CBA5C62}"/>
              </a:ext>
            </a:extLst>
          </p:cNvPr>
          <p:cNvSpPr/>
          <p:nvPr/>
        </p:nvSpPr>
        <p:spPr>
          <a:xfrm>
            <a:off x="6676844" y="2527540"/>
            <a:ext cx="1130061" cy="292779"/>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rgbClr val="FF0000"/>
                </a:solidFill>
                <a:latin typeface="Meiryo UI" panose="020B0604030504040204" pitchFamily="50" charset="-128"/>
                <a:ea typeface="Meiryo UI" panose="020B0604030504040204" pitchFamily="50" charset="-128"/>
              </a:rPr>
              <a:t>今回ご提案範囲</a:t>
            </a:r>
          </a:p>
        </p:txBody>
      </p:sp>
    </p:spTree>
    <p:extLst>
      <p:ext uri="{BB962C8B-B14F-4D97-AF65-F5344CB8AC3E}">
        <p14:creationId xmlns:p14="http://schemas.microsoft.com/office/powerpoint/2010/main" val="1518094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20828-7F26-3373-E0F0-380D9CBA974E}"/>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BB32AA37-5009-679C-9A7E-14CBA699EDCD}"/>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rPr>
              <a:t>2.</a:t>
            </a:r>
            <a:r>
              <a:rPr lang="ja-JP" altLang="en-US" dirty="0">
                <a:latin typeface="Meiryo UI" panose="020B0604030504040204" pitchFamily="50" charset="-128"/>
                <a:ea typeface="Meiryo UI" panose="020B0604030504040204" pitchFamily="50" charset="-128"/>
              </a:rPr>
              <a:t>ロードマップ</a:t>
            </a:r>
            <a:r>
              <a:rPr lang="en-US" altLang="ja-JP" dirty="0">
                <a:latin typeface="Meiryo UI" panose="020B0604030504040204" pitchFamily="50" charset="-128"/>
                <a:ea typeface="Meiryo UI" panose="020B0604030504040204" pitchFamily="50" charset="-128"/>
              </a:rPr>
              <a:t>(2/2)</a:t>
            </a:r>
            <a:endParaRPr kumimoji="1" lang="ja-JP" altLang="en-US" dirty="0">
              <a:latin typeface="Meiryo UI" panose="020B0604030504040204" pitchFamily="50" charset="-128"/>
              <a:ea typeface="Meiryo UI" panose="020B0604030504040204" pitchFamily="50" charset="-128"/>
            </a:endParaRPr>
          </a:p>
        </p:txBody>
      </p:sp>
      <p:sp>
        <p:nvSpPr>
          <p:cNvPr id="12" name="矢印: 五方向 11">
            <a:extLst>
              <a:ext uri="{FF2B5EF4-FFF2-40B4-BE49-F238E27FC236}">
                <a16:creationId xmlns:a16="http://schemas.microsoft.com/office/drawing/2014/main" id="{3A2B632E-9A3C-3A10-27A7-FD3ABB226732}"/>
              </a:ext>
            </a:extLst>
          </p:cNvPr>
          <p:cNvSpPr/>
          <p:nvPr/>
        </p:nvSpPr>
        <p:spPr>
          <a:xfrm>
            <a:off x="8791311" y="2825941"/>
            <a:ext cx="1994638" cy="425191"/>
          </a:xfrm>
          <a:prstGeom prst="homePlate">
            <a:avLst>
              <a:gd name="adj" fmla="val 29375"/>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ja-JP" altLang="en-US" sz="1400" b="1" dirty="0">
                <a:solidFill>
                  <a:schemeClr val="bg1"/>
                </a:solidFill>
                <a:latin typeface="Meiryo UI" panose="020B0604030504040204" pitchFamily="50" charset="-128"/>
                <a:ea typeface="Meiryo UI" panose="020B0604030504040204" pitchFamily="50" charset="-128"/>
              </a:rPr>
              <a:t>システム化構想</a:t>
            </a:r>
          </a:p>
        </p:txBody>
      </p:sp>
      <p:grpSp>
        <p:nvGrpSpPr>
          <p:cNvPr id="87" name="グループ化 86">
            <a:extLst>
              <a:ext uri="{FF2B5EF4-FFF2-40B4-BE49-F238E27FC236}">
                <a16:creationId xmlns:a16="http://schemas.microsoft.com/office/drawing/2014/main" id="{CA81CDBD-1EA5-EBBA-4620-1225B462F4AF}"/>
              </a:ext>
            </a:extLst>
          </p:cNvPr>
          <p:cNvGrpSpPr/>
          <p:nvPr/>
        </p:nvGrpSpPr>
        <p:grpSpPr>
          <a:xfrm>
            <a:off x="8791309" y="3381709"/>
            <a:ext cx="1994638" cy="2685426"/>
            <a:chOff x="4609374" y="2332776"/>
            <a:chExt cx="1840775" cy="2685429"/>
          </a:xfrm>
        </p:grpSpPr>
        <p:sp>
          <p:nvSpPr>
            <p:cNvPr id="46" name="テキスト ボックス 45">
              <a:extLst>
                <a:ext uri="{FF2B5EF4-FFF2-40B4-BE49-F238E27FC236}">
                  <a16:creationId xmlns:a16="http://schemas.microsoft.com/office/drawing/2014/main" id="{F74B4662-6772-E6DB-F2E1-50F778DFB7FB}"/>
                </a:ext>
              </a:extLst>
            </p:cNvPr>
            <p:cNvSpPr txBox="1"/>
            <p:nvPr/>
          </p:nvSpPr>
          <p:spPr>
            <a:xfrm>
              <a:off x="4609374" y="2452554"/>
              <a:ext cx="1840775" cy="2565651"/>
            </a:xfrm>
            <a:prstGeom prst="rect">
              <a:avLst/>
            </a:prstGeom>
            <a:noFill/>
          </p:spPr>
          <p:txBody>
            <a:bodyPr wrap="square" lIns="36000" tIns="0" rIns="25200" bIns="0" rtlCol="0" anchor="t">
              <a:noAutofit/>
            </a:bodyPr>
            <a:lstStyle/>
            <a:p>
              <a:r>
                <a:rPr lang="ja-JP" altLang="en-US" sz="1200" dirty="0">
                  <a:latin typeface="Meiryo UI" panose="020B0604030504040204" pitchFamily="50" charset="-128"/>
                  <a:ea typeface="Meiryo UI" panose="020B0604030504040204" pitchFamily="50" charset="-128"/>
                </a:rPr>
                <a:t>■主な内容</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・システムアーキテクチャ設計</a:t>
              </a:r>
            </a:p>
            <a:p>
              <a:r>
                <a:rPr lang="ja-JP" altLang="en-US" sz="1200" dirty="0">
                  <a:latin typeface="Meiryo UI" panose="020B0604030504040204" pitchFamily="50" charset="-128"/>
                  <a:ea typeface="Meiryo UI" panose="020B0604030504040204" pitchFamily="50" charset="-128"/>
                </a:rPr>
                <a:t>・データモデル設計</a:t>
              </a:r>
            </a:p>
            <a:p>
              <a:r>
                <a:rPr lang="ja-JP" altLang="en-US" sz="1200" dirty="0">
                  <a:latin typeface="Meiryo UI" panose="020B0604030504040204" pitchFamily="50" charset="-128"/>
                  <a:ea typeface="Meiryo UI" panose="020B0604030504040204" pitchFamily="50" charset="-128"/>
                </a:rPr>
                <a:t>・開発</a:t>
              </a:r>
              <a:r>
                <a:rPr lang="en-US" altLang="ja-JP" sz="1200" dirty="0">
                  <a:latin typeface="Meiryo UI" panose="020B0604030504040204" pitchFamily="50" charset="-128"/>
                  <a:ea typeface="Meiryo UI" panose="020B0604030504040204" pitchFamily="50" charset="-128"/>
                </a:rPr>
                <a:t>WBS</a:t>
              </a:r>
              <a:endParaRPr lang="ja-JP" altLang="en-US"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・概算見積もり</a:t>
              </a:r>
              <a:endParaRPr lang="en-US" altLang="ja-JP" sz="1200"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■主な作成物</a:t>
              </a:r>
            </a:p>
            <a:p>
              <a:r>
                <a:rPr lang="ja-JP" altLang="en-US" sz="1200" dirty="0">
                  <a:latin typeface="Meiryo UI" panose="020B0604030504040204" pitchFamily="50" charset="-128"/>
                  <a:ea typeface="Meiryo UI" panose="020B0604030504040204" pitchFamily="50" charset="-128"/>
                </a:rPr>
                <a:t>・全体システム構成図</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・データモデル設計書</a:t>
              </a:r>
            </a:p>
            <a:p>
              <a:r>
                <a:rPr lang="ja-JP" altLang="en-US" sz="1200" dirty="0">
                  <a:latin typeface="Meiryo UI" panose="020B0604030504040204" pitchFamily="50" charset="-128"/>
                  <a:ea typeface="Meiryo UI" panose="020B0604030504040204" pitchFamily="50" charset="-128"/>
                </a:rPr>
                <a:t>・開発実行計画書・</a:t>
              </a:r>
              <a:r>
                <a:rPr lang="en-US" altLang="ja-JP" sz="1200" dirty="0">
                  <a:latin typeface="Meiryo UI" panose="020B0604030504040204" pitchFamily="50" charset="-128"/>
                  <a:ea typeface="Meiryo UI" panose="020B0604030504040204" pitchFamily="50" charset="-128"/>
                </a:rPr>
                <a:t>WBS</a:t>
              </a:r>
              <a:endParaRPr lang="ja-JP" altLang="en-US"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・概算見積書</a:t>
              </a:r>
              <a:endParaRPr lang="en-US" altLang="ja-JP" sz="1200"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■想定工数</a:t>
              </a:r>
            </a:p>
            <a:p>
              <a:r>
                <a:rPr lang="en-US" altLang="ja-JP" sz="1200" dirty="0">
                  <a:latin typeface="Meiryo UI" panose="020B0604030504040204" pitchFamily="50" charset="-128"/>
                  <a:ea typeface="Meiryo UI" panose="020B0604030504040204" pitchFamily="50" charset="-128"/>
                </a:rPr>
                <a:t>1.5</a:t>
              </a:r>
              <a:r>
                <a:rPr lang="ja-JP" altLang="en-US" sz="1200" dirty="0">
                  <a:latin typeface="Meiryo UI" panose="020B0604030504040204" pitchFamily="50" charset="-128"/>
                  <a:ea typeface="Meiryo UI" panose="020B0604030504040204" pitchFamily="50" charset="-128"/>
                </a:rPr>
                <a:t>人月</a:t>
              </a:r>
            </a:p>
          </p:txBody>
        </p:sp>
        <p:grpSp>
          <p:nvGrpSpPr>
            <p:cNvPr id="16" name="グループ化 15">
              <a:extLst>
                <a:ext uri="{FF2B5EF4-FFF2-40B4-BE49-F238E27FC236}">
                  <a16:creationId xmlns:a16="http://schemas.microsoft.com/office/drawing/2014/main" id="{DD6555E7-F7AC-D0E4-B96B-E0638548A605}"/>
                </a:ext>
              </a:extLst>
            </p:cNvPr>
            <p:cNvGrpSpPr/>
            <p:nvPr/>
          </p:nvGrpSpPr>
          <p:grpSpPr>
            <a:xfrm>
              <a:off x="4609374" y="2332776"/>
              <a:ext cx="1840775" cy="2685427"/>
              <a:chOff x="4215525" y="2188229"/>
              <a:chExt cx="1840775" cy="3913069"/>
            </a:xfrm>
          </p:grpSpPr>
          <p:sp>
            <p:nvSpPr>
              <p:cNvPr id="47" name="右大かっこ 46">
                <a:extLst>
                  <a:ext uri="{FF2B5EF4-FFF2-40B4-BE49-F238E27FC236}">
                    <a16:creationId xmlns:a16="http://schemas.microsoft.com/office/drawing/2014/main" id="{7D082F72-9CFC-C43A-F480-E48CACD8D05E}"/>
                  </a:ext>
                </a:extLst>
              </p:cNvPr>
              <p:cNvSpPr/>
              <p:nvPr/>
            </p:nvSpPr>
            <p:spPr>
              <a:xfrm>
                <a:off x="5920880" y="2188229"/>
                <a:ext cx="135420" cy="3913069"/>
              </a:xfrm>
              <a:prstGeom prst="rightBracket">
                <a:avLst>
                  <a:gd name="adj" fmla="val 0"/>
                </a:avLst>
              </a:prstGeom>
              <a:ln w="9525"/>
            </p:spPr>
            <p:style>
              <a:lnRef idx="1">
                <a:schemeClr val="accent1"/>
              </a:lnRef>
              <a:fillRef idx="0">
                <a:schemeClr val="accent1"/>
              </a:fillRef>
              <a:effectRef idx="0">
                <a:schemeClr val="accent1"/>
              </a:effectRef>
              <a:fontRef idx="minor">
                <a:schemeClr val="tx1"/>
              </a:fontRef>
            </p:style>
            <p:txBody>
              <a:bodyPr lIns="336000" tIns="0" rIns="336000" bIns="0" rtlCol="0" anchor="ctr">
                <a:noAutofit/>
              </a:bodyPr>
              <a:lstStyle/>
              <a:p>
                <a:pPr algn="ctr"/>
                <a:endParaRPr kumimoji="1" lang="ja-JP" altLang="en-US" sz="1200" b="1">
                  <a:latin typeface="Meiryo UI" panose="020B0604030504040204" pitchFamily="50" charset="-128"/>
                  <a:ea typeface="Meiryo UI" panose="020B0604030504040204" pitchFamily="50" charset="-128"/>
                </a:endParaRPr>
              </a:p>
            </p:txBody>
          </p:sp>
          <p:sp>
            <p:nvSpPr>
              <p:cNvPr id="48" name="右大かっこ 47">
                <a:extLst>
                  <a:ext uri="{FF2B5EF4-FFF2-40B4-BE49-F238E27FC236}">
                    <a16:creationId xmlns:a16="http://schemas.microsoft.com/office/drawing/2014/main" id="{346C4A28-EE70-F9F7-5700-80D7633D5473}"/>
                  </a:ext>
                </a:extLst>
              </p:cNvPr>
              <p:cNvSpPr/>
              <p:nvPr/>
            </p:nvSpPr>
            <p:spPr>
              <a:xfrm flipH="1">
                <a:off x="4215525" y="2188229"/>
                <a:ext cx="135420" cy="3913069"/>
              </a:xfrm>
              <a:prstGeom prst="rightBracket">
                <a:avLst>
                  <a:gd name="adj" fmla="val 0"/>
                </a:avLst>
              </a:prstGeom>
              <a:ln w="9525"/>
            </p:spPr>
            <p:style>
              <a:lnRef idx="1">
                <a:schemeClr val="accent1"/>
              </a:lnRef>
              <a:fillRef idx="0">
                <a:schemeClr val="accent1"/>
              </a:fillRef>
              <a:effectRef idx="0">
                <a:schemeClr val="accent1"/>
              </a:effectRef>
              <a:fontRef idx="minor">
                <a:schemeClr val="tx1"/>
              </a:fontRef>
            </p:style>
            <p:txBody>
              <a:bodyPr lIns="336000" tIns="0" rIns="336000" bIns="0" rtlCol="0" anchor="ctr">
                <a:noAutofit/>
              </a:bodyPr>
              <a:lstStyle/>
              <a:p>
                <a:pPr algn="ctr"/>
                <a:endParaRPr kumimoji="1" lang="ja-JP" altLang="en-US" sz="1200" b="1">
                  <a:latin typeface="Meiryo UI" panose="020B0604030504040204" pitchFamily="50" charset="-128"/>
                  <a:ea typeface="Meiryo UI" panose="020B0604030504040204" pitchFamily="50" charset="-128"/>
                </a:endParaRPr>
              </a:p>
            </p:txBody>
          </p:sp>
        </p:grpSp>
      </p:grpSp>
      <p:sp>
        <p:nvSpPr>
          <p:cNvPr id="13" name="矢印: 五方向 12">
            <a:extLst>
              <a:ext uri="{FF2B5EF4-FFF2-40B4-BE49-F238E27FC236}">
                <a16:creationId xmlns:a16="http://schemas.microsoft.com/office/drawing/2014/main" id="{9F6B2627-A220-02EC-7C4F-BDF92FF8E619}"/>
              </a:ext>
            </a:extLst>
          </p:cNvPr>
          <p:cNvSpPr/>
          <p:nvPr/>
        </p:nvSpPr>
        <p:spPr>
          <a:xfrm>
            <a:off x="6106674" y="2825941"/>
            <a:ext cx="2562320" cy="425191"/>
          </a:xfrm>
          <a:prstGeom prst="homePlate">
            <a:avLst>
              <a:gd name="adj" fmla="val 2635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ja-JP" altLang="en-US" sz="1400" b="1" dirty="0">
                <a:solidFill>
                  <a:schemeClr val="bg1"/>
                </a:solidFill>
                <a:latin typeface="Meiryo UI" panose="020B0604030504040204" pitchFamily="50" charset="-128"/>
                <a:ea typeface="Meiryo UI" panose="020B0604030504040204" pitchFamily="50" charset="-128"/>
              </a:rPr>
              <a:t>業務設計</a:t>
            </a:r>
            <a:r>
              <a:rPr lang="en-US" altLang="ja-JP" sz="1400" b="1" dirty="0">
                <a:solidFill>
                  <a:schemeClr val="bg1"/>
                </a:solidFill>
                <a:latin typeface="Meiryo UI" panose="020B0604030504040204" pitchFamily="50" charset="-128"/>
                <a:ea typeface="Meiryo UI" panose="020B0604030504040204" pitchFamily="50" charset="-128"/>
              </a:rPr>
              <a:t>(To-Be)</a:t>
            </a:r>
            <a:endParaRPr lang="ja-JP" altLang="en-US" sz="1400" b="1" dirty="0">
              <a:solidFill>
                <a:schemeClr val="bg1"/>
              </a:solidFill>
              <a:latin typeface="Meiryo UI" panose="020B0604030504040204" pitchFamily="50" charset="-128"/>
              <a:ea typeface="Meiryo UI" panose="020B0604030504040204" pitchFamily="50" charset="-128"/>
            </a:endParaRPr>
          </a:p>
        </p:txBody>
      </p:sp>
      <p:grpSp>
        <p:nvGrpSpPr>
          <p:cNvPr id="88" name="グループ化 87">
            <a:extLst>
              <a:ext uri="{FF2B5EF4-FFF2-40B4-BE49-F238E27FC236}">
                <a16:creationId xmlns:a16="http://schemas.microsoft.com/office/drawing/2014/main" id="{CF558A36-8648-C2CF-DC31-B9A1A4F83471}"/>
              </a:ext>
            </a:extLst>
          </p:cNvPr>
          <p:cNvGrpSpPr/>
          <p:nvPr/>
        </p:nvGrpSpPr>
        <p:grpSpPr>
          <a:xfrm>
            <a:off x="6159518" y="3375271"/>
            <a:ext cx="2462914" cy="2685429"/>
            <a:chOff x="2714590" y="2332778"/>
            <a:chExt cx="1840775" cy="2685429"/>
          </a:xfrm>
        </p:grpSpPr>
        <p:grpSp>
          <p:nvGrpSpPr>
            <p:cNvPr id="26" name="グループ化 25">
              <a:extLst>
                <a:ext uri="{FF2B5EF4-FFF2-40B4-BE49-F238E27FC236}">
                  <a16:creationId xmlns:a16="http://schemas.microsoft.com/office/drawing/2014/main" id="{52A7DDE5-7EF4-DBC9-DB70-FC3048FB1773}"/>
                </a:ext>
              </a:extLst>
            </p:cNvPr>
            <p:cNvGrpSpPr/>
            <p:nvPr/>
          </p:nvGrpSpPr>
          <p:grpSpPr>
            <a:xfrm>
              <a:off x="2714590" y="2332778"/>
              <a:ext cx="1840775" cy="2685425"/>
              <a:chOff x="2320741" y="2188231"/>
              <a:chExt cx="1840775" cy="3913069"/>
            </a:xfrm>
          </p:grpSpPr>
          <p:sp>
            <p:nvSpPr>
              <p:cNvPr id="43" name="右大かっこ 42">
                <a:extLst>
                  <a:ext uri="{FF2B5EF4-FFF2-40B4-BE49-F238E27FC236}">
                    <a16:creationId xmlns:a16="http://schemas.microsoft.com/office/drawing/2014/main" id="{F9B7F0F9-B86D-D318-744A-921727C7BC2F}"/>
                  </a:ext>
                </a:extLst>
              </p:cNvPr>
              <p:cNvSpPr/>
              <p:nvPr/>
            </p:nvSpPr>
            <p:spPr>
              <a:xfrm>
                <a:off x="4026096" y="2188231"/>
                <a:ext cx="135420" cy="3913069"/>
              </a:xfrm>
              <a:prstGeom prst="rightBracket">
                <a:avLst>
                  <a:gd name="adj" fmla="val 0"/>
                </a:avLst>
              </a:prstGeom>
              <a:ln w="9525"/>
            </p:spPr>
            <p:style>
              <a:lnRef idx="1">
                <a:schemeClr val="accent1"/>
              </a:lnRef>
              <a:fillRef idx="0">
                <a:schemeClr val="accent1"/>
              </a:fillRef>
              <a:effectRef idx="0">
                <a:schemeClr val="accent1"/>
              </a:effectRef>
              <a:fontRef idx="minor">
                <a:schemeClr val="tx1"/>
              </a:fontRef>
            </p:style>
            <p:txBody>
              <a:bodyPr lIns="336000" tIns="0" rIns="336000" bIns="0" rtlCol="0" anchor="ctr">
                <a:noAutofit/>
              </a:bodyPr>
              <a:lstStyle/>
              <a:p>
                <a:pPr algn="ctr"/>
                <a:endParaRPr kumimoji="1" lang="ja-JP" altLang="en-US" sz="1200" b="1">
                  <a:latin typeface="Meiryo UI" panose="020B0604030504040204" pitchFamily="50" charset="-128"/>
                  <a:ea typeface="Meiryo UI" panose="020B0604030504040204" pitchFamily="50" charset="-128"/>
                </a:endParaRPr>
              </a:p>
            </p:txBody>
          </p:sp>
          <p:sp>
            <p:nvSpPr>
              <p:cNvPr id="44" name="右大かっこ 43">
                <a:extLst>
                  <a:ext uri="{FF2B5EF4-FFF2-40B4-BE49-F238E27FC236}">
                    <a16:creationId xmlns:a16="http://schemas.microsoft.com/office/drawing/2014/main" id="{FBB5290A-6423-9C8B-663A-D33D95697C88}"/>
                  </a:ext>
                </a:extLst>
              </p:cNvPr>
              <p:cNvSpPr/>
              <p:nvPr/>
            </p:nvSpPr>
            <p:spPr>
              <a:xfrm flipH="1">
                <a:off x="2320741" y="2188231"/>
                <a:ext cx="135420" cy="3913069"/>
              </a:xfrm>
              <a:prstGeom prst="rightBracket">
                <a:avLst>
                  <a:gd name="adj" fmla="val 0"/>
                </a:avLst>
              </a:prstGeom>
              <a:ln w="9525"/>
            </p:spPr>
            <p:style>
              <a:lnRef idx="1">
                <a:schemeClr val="accent1"/>
              </a:lnRef>
              <a:fillRef idx="0">
                <a:schemeClr val="accent1"/>
              </a:fillRef>
              <a:effectRef idx="0">
                <a:schemeClr val="accent1"/>
              </a:effectRef>
              <a:fontRef idx="minor">
                <a:schemeClr val="tx1"/>
              </a:fontRef>
            </p:style>
            <p:txBody>
              <a:bodyPr lIns="336000" tIns="0" rIns="336000" bIns="0" rtlCol="0" anchor="ctr">
                <a:noAutofit/>
              </a:bodyPr>
              <a:lstStyle/>
              <a:p>
                <a:pPr algn="ctr"/>
                <a:endParaRPr kumimoji="1" lang="ja-JP" altLang="en-US" sz="1200" b="1">
                  <a:latin typeface="Meiryo UI" panose="020B0604030504040204" pitchFamily="50" charset="-128"/>
                  <a:ea typeface="Meiryo UI" panose="020B0604030504040204" pitchFamily="50" charset="-128"/>
                </a:endParaRPr>
              </a:p>
            </p:txBody>
          </p:sp>
        </p:grpSp>
        <p:sp>
          <p:nvSpPr>
            <p:cNvPr id="42" name="テキスト ボックス 41">
              <a:extLst>
                <a:ext uri="{FF2B5EF4-FFF2-40B4-BE49-F238E27FC236}">
                  <a16:creationId xmlns:a16="http://schemas.microsoft.com/office/drawing/2014/main" id="{11192BA9-FC73-FF86-FE86-FFBAFD0191AF}"/>
                </a:ext>
              </a:extLst>
            </p:cNvPr>
            <p:cNvSpPr txBox="1"/>
            <p:nvPr/>
          </p:nvSpPr>
          <p:spPr>
            <a:xfrm>
              <a:off x="2714590" y="2452556"/>
              <a:ext cx="1840775" cy="2565651"/>
            </a:xfrm>
            <a:prstGeom prst="rect">
              <a:avLst/>
            </a:prstGeom>
            <a:noFill/>
          </p:spPr>
          <p:txBody>
            <a:bodyPr wrap="square" lIns="36000" tIns="0" rIns="25200" bIns="0" rtlCol="0" anchor="t">
              <a:noAutofit/>
            </a:bodyPr>
            <a:lstStyle/>
            <a:p>
              <a:r>
                <a:rPr lang="ja-JP" altLang="en-US" sz="1200" dirty="0">
                  <a:latin typeface="Meiryo UI" panose="020B0604030504040204" pitchFamily="50" charset="-128"/>
                  <a:ea typeface="Meiryo UI" panose="020B0604030504040204" pitchFamily="50" charset="-128"/>
                </a:rPr>
                <a:t>■主な内容</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・新業務フロー策定</a:t>
              </a:r>
            </a:p>
            <a:p>
              <a:r>
                <a:rPr lang="ja-JP" altLang="en-US" sz="1200" dirty="0">
                  <a:latin typeface="Meiryo UI" panose="020B0604030504040204" pitchFamily="50" charset="-128"/>
                  <a:ea typeface="Meiryo UI" panose="020B0604030504040204" pitchFamily="50" charset="-128"/>
                </a:rPr>
                <a:t>・機能要件定義セッション</a:t>
              </a:r>
            </a:p>
            <a:p>
              <a:r>
                <a:rPr lang="ja-JP" altLang="en-US" sz="1200" dirty="0">
                  <a:latin typeface="Meiryo UI" panose="020B0604030504040204" pitchFamily="50" charset="-128"/>
                  <a:ea typeface="Meiryo UI" panose="020B0604030504040204" pitchFamily="50" charset="-128"/>
                </a:rPr>
                <a:t>・非機能要件の整理</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UI/UX</a:t>
              </a:r>
              <a:r>
                <a:rPr lang="ja-JP" altLang="en-US" sz="1200" dirty="0">
                  <a:latin typeface="Meiryo UI" panose="020B0604030504040204" pitchFamily="50" charset="-128"/>
                  <a:ea typeface="Meiryo UI" panose="020B0604030504040204" pitchFamily="50" charset="-128"/>
                </a:rPr>
                <a:t>設計</a:t>
              </a:r>
              <a:br>
                <a:rPr lang="en-US" altLang="ja-JP" sz="1200" dirty="0">
                  <a:latin typeface="Meiryo UI" panose="020B0604030504040204" pitchFamily="50" charset="-128"/>
                  <a:ea typeface="Meiryo UI" panose="020B0604030504040204" pitchFamily="50" charset="-128"/>
                </a:rPr>
              </a:b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■主な作成物</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・新業務フロー図</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・機能要件定義書</a:t>
              </a:r>
            </a:p>
            <a:p>
              <a:r>
                <a:rPr lang="ja-JP" altLang="en-US" sz="1200" dirty="0">
                  <a:latin typeface="Meiryo UI" panose="020B0604030504040204" pitchFamily="50" charset="-128"/>
                  <a:ea typeface="Meiryo UI" panose="020B0604030504040204" pitchFamily="50" charset="-128"/>
                </a:rPr>
                <a:t>・非機能要件定義書</a:t>
              </a:r>
            </a:p>
            <a:p>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UX/UI</a:t>
              </a:r>
              <a:r>
                <a:rPr lang="ja-JP" altLang="en-US" sz="1200" dirty="0">
                  <a:latin typeface="Meiryo UI" panose="020B0604030504040204" pitchFamily="50" charset="-128"/>
                  <a:ea typeface="Meiryo UI" panose="020B0604030504040204" pitchFamily="50" charset="-128"/>
                </a:rPr>
                <a:t>設計案</a:t>
              </a:r>
              <a:endParaRPr lang="en-US" altLang="ja-JP" sz="1200"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■想定工数</a:t>
              </a:r>
              <a:endParaRPr lang="en-US" altLang="ja-JP" sz="1200" dirty="0">
                <a:latin typeface="Meiryo UI" panose="020B0604030504040204" pitchFamily="50" charset="-128"/>
                <a:ea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rPr>
                <a:t>1.5</a:t>
              </a:r>
              <a:r>
                <a:rPr lang="ja-JP" altLang="en-US" sz="1200" dirty="0">
                  <a:latin typeface="Meiryo UI" panose="020B0604030504040204" pitchFamily="50" charset="-128"/>
                  <a:ea typeface="Meiryo UI" panose="020B0604030504040204" pitchFamily="50" charset="-128"/>
                </a:rPr>
                <a:t>人月</a:t>
              </a:r>
            </a:p>
          </p:txBody>
        </p:sp>
      </p:grpSp>
      <p:sp>
        <p:nvSpPr>
          <p:cNvPr id="14" name="矢印: 五方向 13">
            <a:extLst>
              <a:ext uri="{FF2B5EF4-FFF2-40B4-BE49-F238E27FC236}">
                <a16:creationId xmlns:a16="http://schemas.microsoft.com/office/drawing/2014/main" id="{8FDB863C-29DD-3E2D-977D-23CB40C9BFD0}"/>
              </a:ext>
            </a:extLst>
          </p:cNvPr>
          <p:cNvSpPr/>
          <p:nvPr/>
        </p:nvSpPr>
        <p:spPr>
          <a:xfrm>
            <a:off x="3478002" y="2825941"/>
            <a:ext cx="2582179" cy="425191"/>
          </a:xfrm>
          <a:prstGeom prst="homePlate">
            <a:avLst>
              <a:gd name="adj" fmla="val 2635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ja-JP" altLang="en-US" sz="1400" b="1" dirty="0">
                <a:solidFill>
                  <a:schemeClr val="bg1"/>
                </a:solidFill>
                <a:latin typeface="Meiryo UI" panose="020B0604030504040204" pitchFamily="50" charset="-128"/>
                <a:ea typeface="Meiryo UI" panose="020B0604030504040204" pitchFamily="50" charset="-128"/>
              </a:rPr>
              <a:t>現状分析</a:t>
            </a:r>
            <a:r>
              <a:rPr lang="en-US" altLang="ja-JP" sz="1400" b="1" dirty="0">
                <a:solidFill>
                  <a:schemeClr val="bg1"/>
                </a:solidFill>
                <a:latin typeface="Meiryo UI" panose="020B0604030504040204" pitchFamily="50" charset="-128"/>
                <a:ea typeface="Meiryo UI" panose="020B0604030504040204" pitchFamily="50" charset="-128"/>
              </a:rPr>
              <a:t>(As-Is)</a:t>
            </a:r>
            <a:endParaRPr lang="ja-JP" altLang="en-US" sz="1400" b="1" dirty="0">
              <a:solidFill>
                <a:schemeClr val="bg1"/>
              </a:solidFill>
              <a:latin typeface="Meiryo UI" panose="020B0604030504040204" pitchFamily="50" charset="-128"/>
              <a:ea typeface="Meiryo UI" panose="020B0604030504040204" pitchFamily="50" charset="-128"/>
            </a:endParaRPr>
          </a:p>
        </p:txBody>
      </p:sp>
      <p:grpSp>
        <p:nvGrpSpPr>
          <p:cNvPr id="89" name="グループ化 88">
            <a:extLst>
              <a:ext uri="{FF2B5EF4-FFF2-40B4-BE49-F238E27FC236}">
                <a16:creationId xmlns:a16="http://schemas.microsoft.com/office/drawing/2014/main" id="{7D0E935E-4092-D9D5-8AFA-27F12EBBC167}"/>
              </a:ext>
            </a:extLst>
          </p:cNvPr>
          <p:cNvGrpSpPr/>
          <p:nvPr/>
        </p:nvGrpSpPr>
        <p:grpSpPr>
          <a:xfrm>
            <a:off x="3506585" y="3380214"/>
            <a:ext cx="2553116" cy="2685428"/>
            <a:chOff x="812800" y="2332777"/>
            <a:chExt cx="1840775" cy="2685428"/>
          </a:xfrm>
        </p:grpSpPr>
        <p:sp>
          <p:nvSpPr>
            <p:cNvPr id="4" name="テキスト ボックス 3">
              <a:extLst>
                <a:ext uri="{FF2B5EF4-FFF2-40B4-BE49-F238E27FC236}">
                  <a16:creationId xmlns:a16="http://schemas.microsoft.com/office/drawing/2014/main" id="{2FD465AB-76E4-A715-AA95-0096402CABB0}"/>
                </a:ext>
              </a:extLst>
            </p:cNvPr>
            <p:cNvSpPr txBox="1"/>
            <p:nvPr/>
          </p:nvSpPr>
          <p:spPr>
            <a:xfrm>
              <a:off x="812800" y="2452554"/>
              <a:ext cx="1840775" cy="2565651"/>
            </a:xfrm>
            <a:prstGeom prst="rect">
              <a:avLst/>
            </a:prstGeom>
            <a:noFill/>
          </p:spPr>
          <p:txBody>
            <a:bodyPr wrap="square" lIns="36000" tIns="0" rIns="25200" bIns="0" rtlCol="0" anchor="t">
              <a:noAutofit/>
            </a:bodyPr>
            <a:lstStyle/>
            <a:p>
              <a:r>
                <a:rPr lang="ja-JP" altLang="en-US" sz="1200" dirty="0">
                  <a:latin typeface="Meiryo UI" panose="020B0604030504040204" pitchFamily="50" charset="-128"/>
                  <a:ea typeface="Meiryo UI" panose="020B0604030504040204" pitchFamily="50" charset="-128"/>
                </a:rPr>
                <a:t>■主な活動</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・既存業務・システム調査</a:t>
              </a:r>
            </a:p>
            <a:p>
              <a:r>
                <a:rPr lang="ja-JP" altLang="en-US" sz="1200" dirty="0">
                  <a:latin typeface="Meiryo UI" panose="020B0604030504040204" pitchFamily="50" charset="-128"/>
                  <a:ea typeface="Meiryo UI" panose="020B0604030504040204" pitchFamily="50" charset="-128"/>
                </a:rPr>
                <a:t>・プラットフォーム比較検討</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a:t>
              </a:r>
              <a:r>
                <a:rPr lang="zh-TW" altLang="en-US" sz="1200" dirty="0">
                  <a:latin typeface="Meiryo UI" panose="020B0604030504040204" pitchFamily="50" charset="-128"/>
                  <a:ea typeface="Meiryo UI" panose="020B0604030504040204" pitchFamily="50" charset="-128"/>
                </a:rPr>
                <a:t>比較検討資料作成</a:t>
              </a:r>
              <a:endParaRPr lang="ja-JP" altLang="en-US"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・選定意思決定会議</a:t>
              </a:r>
              <a:endParaRPr lang="en-US" altLang="ja-JP" sz="1200"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■主な作成物</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・現状業務フロー図 </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ヒアリングシート</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・プラットフォーム比較・評価レポート</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・選定理由書・承認資料作成</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・会議議事録</a:t>
              </a:r>
              <a:endParaRPr lang="en-US" altLang="ja-JP" sz="1200"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■想定工数</a:t>
              </a:r>
              <a:endParaRPr lang="en-US" altLang="ja-JP" sz="1200" dirty="0">
                <a:latin typeface="Meiryo UI" panose="020B0604030504040204" pitchFamily="50" charset="-128"/>
                <a:ea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rPr>
                <a:t>1.5</a:t>
              </a:r>
              <a:r>
                <a:rPr lang="ja-JP" altLang="en-US" sz="1200" dirty="0">
                  <a:latin typeface="Meiryo UI" panose="020B0604030504040204" pitchFamily="50" charset="-128"/>
                  <a:ea typeface="Meiryo UI" panose="020B0604030504040204" pitchFamily="50" charset="-128"/>
                </a:rPr>
                <a:t>人月</a:t>
              </a:r>
            </a:p>
          </p:txBody>
        </p:sp>
        <p:grpSp>
          <p:nvGrpSpPr>
            <p:cNvPr id="27" name="グループ化 26">
              <a:extLst>
                <a:ext uri="{FF2B5EF4-FFF2-40B4-BE49-F238E27FC236}">
                  <a16:creationId xmlns:a16="http://schemas.microsoft.com/office/drawing/2014/main" id="{B272FC7E-59A7-3A7B-4606-CEF425407D34}"/>
                </a:ext>
              </a:extLst>
            </p:cNvPr>
            <p:cNvGrpSpPr/>
            <p:nvPr/>
          </p:nvGrpSpPr>
          <p:grpSpPr>
            <a:xfrm>
              <a:off x="812800" y="2332777"/>
              <a:ext cx="1840775" cy="2685426"/>
              <a:chOff x="418951" y="2188229"/>
              <a:chExt cx="1840775" cy="3913069"/>
            </a:xfrm>
          </p:grpSpPr>
          <p:sp>
            <p:nvSpPr>
              <p:cNvPr id="5" name="右大かっこ 4">
                <a:extLst>
                  <a:ext uri="{FF2B5EF4-FFF2-40B4-BE49-F238E27FC236}">
                    <a16:creationId xmlns:a16="http://schemas.microsoft.com/office/drawing/2014/main" id="{CF0BE492-9060-2BD7-F5A6-900030491B74}"/>
                  </a:ext>
                </a:extLst>
              </p:cNvPr>
              <p:cNvSpPr/>
              <p:nvPr/>
            </p:nvSpPr>
            <p:spPr>
              <a:xfrm>
                <a:off x="2124306" y="2188229"/>
                <a:ext cx="135420" cy="3913069"/>
              </a:xfrm>
              <a:prstGeom prst="rightBracket">
                <a:avLst>
                  <a:gd name="adj" fmla="val 0"/>
                </a:avLst>
              </a:prstGeom>
              <a:ln w="9525"/>
            </p:spPr>
            <p:style>
              <a:lnRef idx="1">
                <a:schemeClr val="accent1"/>
              </a:lnRef>
              <a:fillRef idx="0">
                <a:schemeClr val="accent1"/>
              </a:fillRef>
              <a:effectRef idx="0">
                <a:schemeClr val="accent1"/>
              </a:effectRef>
              <a:fontRef idx="minor">
                <a:schemeClr val="tx1"/>
              </a:fontRef>
            </p:style>
            <p:txBody>
              <a:bodyPr lIns="336000" tIns="0" rIns="336000" bIns="0" rtlCol="0" anchor="ctr">
                <a:noAutofit/>
              </a:bodyPr>
              <a:lstStyle/>
              <a:p>
                <a:pPr algn="ctr"/>
                <a:endParaRPr kumimoji="1" lang="ja-JP" altLang="en-US" sz="1200" b="1">
                  <a:latin typeface="Meiryo UI" panose="020B0604030504040204" pitchFamily="50" charset="-128"/>
                  <a:ea typeface="Meiryo UI" panose="020B0604030504040204" pitchFamily="50" charset="-128"/>
                </a:endParaRPr>
              </a:p>
            </p:txBody>
          </p:sp>
          <p:sp>
            <p:nvSpPr>
              <p:cNvPr id="6" name="右大かっこ 5">
                <a:extLst>
                  <a:ext uri="{FF2B5EF4-FFF2-40B4-BE49-F238E27FC236}">
                    <a16:creationId xmlns:a16="http://schemas.microsoft.com/office/drawing/2014/main" id="{85805E67-9D18-370E-D9A9-1971F140CA29}"/>
                  </a:ext>
                </a:extLst>
              </p:cNvPr>
              <p:cNvSpPr/>
              <p:nvPr/>
            </p:nvSpPr>
            <p:spPr>
              <a:xfrm flipH="1">
                <a:off x="418951" y="2188229"/>
                <a:ext cx="135420" cy="3913069"/>
              </a:xfrm>
              <a:prstGeom prst="rightBracket">
                <a:avLst>
                  <a:gd name="adj" fmla="val 0"/>
                </a:avLst>
              </a:prstGeom>
              <a:ln w="9525"/>
            </p:spPr>
            <p:style>
              <a:lnRef idx="1">
                <a:schemeClr val="accent1"/>
              </a:lnRef>
              <a:fillRef idx="0">
                <a:schemeClr val="accent1"/>
              </a:fillRef>
              <a:effectRef idx="0">
                <a:schemeClr val="accent1"/>
              </a:effectRef>
              <a:fontRef idx="minor">
                <a:schemeClr val="tx1"/>
              </a:fontRef>
            </p:style>
            <p:txBody>
              <a:bodyPr lIns="336000" tIns="0" rIns="336000" bIns="0" rtlCol="0" anchor="ctr">
                <a:noAutofit/>
              </a:bodyPr>
              <a:lstStyle/>
              <a:p>
                <a:pPr algn="ctr"/>
                <a:endParaRPr kumimoji="1" lang="ja-JP" altLang="en-US" sz="1200" b="1">
                  <a:latin typeface="Meiryo UI" panose="020B0604030504040204" pitchFamily="50" charset="-128"/>
                  <a:ea typeface="Meiryo UI" panose="020B0604030504040204" pitchFamily="50" charset="-128"/>
                </a:endParaRPr>
              </a:p>
            </p:txBody>
          </p:sp>
        </p:grpSp>
      </p:grpSp>
      <p:sp>
        <p:nvSpPr>
          <p:cNvPr id="37" name="正方形/長方形 36">
            <a:extLst>
              <a:ext uri="{FF2B5EF4-FFF2-40B4-BE49-F238E27FC236}">
                <a16:creationId xmlns:a16="http://schemas.microsoft.com/office/drawing/2014/main" id="{110E5CFF-5341-C447-C892-593DD0B8CCFC}"/>
              </a:ext>
            </a:extLst>
          </p:cNvPr>
          <p:cNvSpPr/>
          <p:nvPr/>
        </p:nvSpPr>
        <p:spPr>
          <a:xfrm>
            <a:off x="808709" y="2122098"/>
            <a:ext cx="2587686" cy="25490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latin typeface="Meiryo UI" panose="020B0604030504040204" pitchFamily="50" charset="-128"/>
                <a:ea typeface="Meiryo UI" panose="020B0604030504040204" pitchFamily="50" charset="-128"/>
              </a:rPr>
              <a:t>12</a:t>
            </a:r>
            <a:r>
              <a:rPr lang="ja-JP" altLang="en-US" sz="1400" dirty="0">
                <a:latin typeface="Meiryo UI" panose="020B0604030504040204" pitchFamily="50" charset="-128"/>
                <a:ea typeface="Meiryo UI" panose="020B0604030504040204" pitchFamily="50" charset="-128"/>
              </a:rPr>
              <a:t>月</a:t>
            </a:r>
          </a:p>
        </p:txBody>
      </p:sp>
      <p:sp>
        <p:nvSpPr>
          <p:cNvPr id="41" name="正方形/長方形 40">
            <a:extLst>
              <a:ext uri="{FF2B5EF4-FFF2-40B4-BE49-F238E27FC236}">
                <a16:creationId xmlns:a16="http://schemas.microsoft.com/office/drawing/2014/main" id="{95D945A7-6069-B431-67BA-B83BADEF1D3E}"/>
              </a:ext>
            </a:extLst>
          </p:cNvPr>
          <p:cNvSpPr/>
          <p:nvPr/>
        </p:nvSpPr>
        <p:spPr>
          <a:xfrm flipH="1">
            <a:off x="1477675"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15</a:t>
            </a:r>
            <a:r>
              <a:rPr lang="ja-JP" altLang="en-US" sz="1050" dirty="0">
                <a:latin typeface="Meiryo UI" panose="020B0604030504040204" pitchFamily="50" charset="-128"/>
                <a:ea typeface="Meiryo UI" panose="020B0604030504040204" pitchFamily="50" charset="-128"/>
              </a:rPr>
              <a:t>週</a:t>
            </a:r>
          </a:p>
        </p:txBody>
      </p:sp>
      <p:sp>
        <p:nvSpPr>
          <p:cNvPr id="111" name="正方形/長方形 110">
            <a:extLst>
              <a:ext uri="{FF2B5EF4-FFF2-40B4-BE49-F238E27FC236}">
                <a16:creationId xmlns:a16="http://schemas.microsoft.com/office/drawing/2014/main" id="{D47BC733-F5D0-07EC-F5A3-C42605635D4E}"/>
              </a:ext>
            </a:extLst>
          </p:cNvPr>
          <p:cNvSpPr/>
          <p:nvPr/>
        </p:nvSpPr>
        <p:spPr>
          <a:xfrm flipH="1">
            <a:off x="812799"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8</a:t>
            </a:r>
            <a:r>
              <a:rPr lang="ja-JP" altLang="en-US" sz="1050" dirty="0">
                <a:latin typeface="Meiryo UI" panose="020B0604030504040204" pitchFamily="50" charset="-128"/>
                <a:ea typeface="Meiryo UI" panose="020B0604030504040204" pitchFamily="50" charset="-128"/>
              </a:rPr>
              <a:t>週</a:t>
            </a:r>
          </a:p>
        </p:txBody>
      </p:sp>
      <p:sp>
        <p:nvSpPr>
          <p:cNvPr id="117" name="正方形/長方形 116">
            <a:extLst>
              <a:ext uri="{FF2B5EF4-FFF2-40B4-BE49-F238E27FC236}">
                <a16:creationId xmlns:a16="http://schemas.microsoft.com/office/drawing/2014/main" id="{008A957A-1685-AAF5-9F33-CEAC8CCAD9FA}"/>
              </a:ext>
            </a:extLst>
          </p:cNvPr>
          <p:cNvSpPr/>
          <p:nvPr/>
        </p:nvSpPr>
        <p:spPr>
          <a:xfrm flipH="1">
            <a:off x="6796683"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9</a:t>
            </a:r>
            <a:r>
              <a:rPr lang="ja-JP" altLang="en-US" sz="1050" dirty="0">
                <a:latin typeface="Meiryo UI" panose="020B0604030504040204" pitchFamily="50" charset="-128"/>
                <a:ea typeface="Meiryo UI" panose="020B0604030504040204" pitchFamily="50" charset="-128"/>
              </a:rPr>
              <a:t>週</a:t>
            </a:r>
          </a:p>
        </p:txBody>
      </p:sp>
      <p:sp>
        <p:nvSpPr>
          <p:cNvPr id="120" name="正方形/長方形 119">
            <a:extLst>
              <a:ext uri="{FF2B5EF4-FFF2-40B4-BE49-F238E27FC236}">
                <a16:creationId xmlns:a16="http://schemas.microsoft.com/office/drawing/2014/main" id="{DE389FBF-A2A6-9C0F-B81A-E3A9F4A1A23A}"/>
              </a:ext>
            </a:extLst>
          </p:cNvPr>
          <p:cNvSpPr/>
          <p:nvPr/>
        </p:nvSpPr>
        <p:spPr>
          <a:xfrm flipH="1">
            <a:off x="2142551"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22</a:t>
            </a:r>
            <a:r>
              <a:rPr lang="ja-JP" altLang="en-US" sz="1050" dirty="0">
                <a:latin typeface="Meiryo UI" panose="020B0604030504040204" pitchFamily="50" charset="-128"/>
                <a:ea typeface="Meiryo UI" panose="020B0604030504040204" pitchFamily="50" charset="-128"/>
              </a:rPr>
              <a:t>週</a:t>
            </a:r>
          </a:p>
        </p:txBody>
      </p:sp>
      <p:sp>
        <p:nvSpPr>
          <p:cNvPr id="123" name="正方形/長方形 122">
            <a:extLst>
              <a:ext uri="{FF2B5EF4-FFF2-40B4-BE49-F238E27FC236}">
                <a16:creationId xmlns:a16="http://schemas.microsoft.com/office/drawing/2014/main" id="{23CBF9CF-B947-44D4-4AD7-CC73FD3DFD53}"/>
              </a:ext>
            </a:extLst>
          </p:cNvPr>
          <p:cNvSpPr/>
          <p:nvPr/>
        </p:nvSpPr>
        <p:spPr>
          <a:xfrm flipH="1">
            <a:off x="3472303" y="2434487"/>
            <a:ext cx="593251" cy="353812"/>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5</a:t>
            </a:r>
            <a:r>
              <a:rPr lang="ja-JP" altLang="en-US" sz="1050" dirty="0">
                <a:latin typeface="Meiryo UI" panose="020B0604030504040204" pitchFamily="50" charset="-128"/>
                <a:ea typeface="Meiryo UI" panose="020B0604030504040204" pitchFamily="50" charset="-128"/>
              </a:rPr>
              <a:t>週</a:t>
            </a:r>
          </a:p>
        </p:txBody>
      </p:sp>
      <p:sp>
        <p:nvSpPr>
          <p:cNvPr id="126" name="正方形/長方形 125">
            <a:extLst>
              <a:ext uri="{FF2B5EF4-FFF2-40B4-BE49-F238E27FC236}">
                <a16:creationId xmlns:a16="http://schemas.microsoft.com/office/drawing/2014/main" id="{62D1E8E9-A457-EADB-BCCC-F609C042418B}"/>
              </a:ext>
            </a:extLst>
          </p:cNvPr>
          <p:cNvSpPr/>
          <p:nvPr/>
        </p:nvSpPr>
        <p:spPr>
          <a:xfrm flipH="1">
            <a:off x="2807427" y="2434487"/>
            <a:ext cx="593251" cy="353812"/>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29</a:t>
            </a:r>
            <a:r>
              <a:rPr lang="ja-JP" altLang="en-US" sz="1050" dirty="0">
                <a:latin typeface="Meiryo UI" panose="020B0604030504040204" pitchFamily="50" charset="-128"/>
                <a:ea typeface="Meiryo UI" panose="020B0604030504040204" pitchFamily="50" charset="-128"/>
              </a:rPr>
              <a:t>週</a:t>
            </a:r>
          </a:p>
        </p:txBody>
      </p:sp>
      <p:sp>
        <p:nvSpPr>
          <p:cNvPr id="129" name="正方形/長方形 128">
            <a:extLst>
              <a:ext uri="{FF2B5EF4-FFF2-40B4-BE49-F238E27FC236}">
                <a16:creationId xmlns:a16="http://schemas.microsoft.com/office/drawing/2014/main" id="{1CD3DBDD-AE34-A97A-7210-F17997FBDC5C}"/>
              </a:ext>
            </a:extLst>
          </p:cNvPr>
          <p:cNvSpPr/>
          <p:nvPr/>
        </p:nvSpPr>
        <p:spPr>
          <a:xfrm flipH="1">
            <a:off x="4137179"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12</a:t>
            </a:r>
            <a:r>
              <a:rPr lang="ja-JP" altLang="en-US" sz="1050" dirty="0">
                <a:latin typeface="Meiryo UI" panose="020B0604030504040204" pitchFamily="50" charset="-128"/>
                <a:ea typeface="Meiryo UI" panose="020B0604030504040204" pitchFamily="50" charset="-128"/>
              </a:rPr>
              <a:t>週</a:t>
            </a:r>
          </a:p>
        </p:txBody>
      </p:sp>
      <p:sp>
        <p:nvSpPr>
          <p:cNvPr id="132" name="正方形/長方形 131">
            <a:extLst>
              <a:ext uri="{FF2B5EF4-FFF2-40B4-BE49-F238E27FC236}">
                <a16:creationId xmlns:a16="http://schemas.microsoft.com/office/drawing/2014/main" id="{10C7F89B-A06D-3CA6-9477-FDC588F8A42B}"/>
              </a:ext>
            </a:extLst>
          </p:cNvPr>
          <p:cNvSpPr/>
          <p:nvPr/>
        </p:nvSpPr>
        <p:spPr>
          <a:xfrm flipH="1">
            <a:off x="4802055"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19</a:t>
            </a:r>
            <a:r>
              <a:rPr lang="ja-JP" altLang="en-US" sz="1050" dirty="0">
                <a:latin typeface="Meiryo UI" panose="020B0604030504040204" pitchFamily="50" charset="-128"/>
                <a:ea typeface="Meiryo UI" panose="020B0604030504040204" pitchFamily="50" charset="-128"/>
              </a:rPr>
              <a:t>週</a:t>
            </a:r>
          </a:p>
        </p:txBody>
      </p:sp>
      <p:sp>
        <p:nvSpPr>
          <p:cNvPr id="135" name="正方形/長方形 134">
            <a:extLst>
              <a:ext uri="{FF2B5EF4-FFF2-40B4-BE49-F238E27FC236}">
                <a16:creationId xmlns:a16="http://schemas.microsoft.com/office/drawing/2014/main" id="{2D98F1FC-C807-0B67-DFF7-F7C52CFFC2EA}"/>
              </a:ext>
            </a:extLst>
          </p:cNvPr>
          <p:cNvSpPr/>
          <p:nvPr/>
        </p:nvSpPr>
        <p:spPr>
          <a:xfrm flipH="1">
            <a:off x="5466931"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26</a:t>
            </a:r>
            <a:r>
              <a:rPr lang="ja-JP" altLang="en-US" sz="1050" dirty="0">
                <a:latin typeface="Meiryo UI" panose="020B0604030504040204" pitchFamily="50" charset="-128"/>
                <a:ea typeface="Meiryo UI" panose="020B0604030504040204" pitchFamily="50" charset="-128"/>
              </a:rPr>
              <a:t>週</a:t>
            </a:r>
          </a:p>
        </p:txBody>
      </p:sp>
      <p:sp>
        <p:nvSpPr>
          <p:cNvPr id="138" name="正方形/長方形 137">
            <a:extLst>
              <a:ext uri="{FF2B5EF4-FFF2-40B4-BE49-F238E27FC236}">
                <a16:creationId xmlns:a16="http://schemas.microsoft.com/office/drawing/2014/main" id="{FCEA6D6B-1729-616B-8B10-872358A86FFA}"/>
              </a:ext>
            </a:extLst>
          </p:cNvPr>
          <p:cNvSpPr/>
          <p:nvPr/>
        </p:nvSpPr>
        <p:spPr>
          <a:xfrm flipH="1">
            <a:off x="6131807"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2</a:t>
            </a:r>
            <a:r>
              <a:rPr lang="ja-JP" altLang="en-US" sz="1050" dirty="0">
                <a:latin typeface="Meiryo UI" panose="020B0604030504040204" pitchFamily="50" charset="-128"/>
                <a:ea typeface="Meiryo UI" panose="020B0604030504040204" pitchFamily="50" charset="-128"/>
              </a:rPr>
              <a:t>週</a:t>
            </a:r>
          </a:p>
        </p:txBody>
      </p:sp>
      <p:sp>
        <p:nvSpPr>
          <p:cNvPr id="141" name="正方形/長方形 140">
            <a:extLst>
              <a:ext uri="{FF2B5EF4-FFF2-40B4-BE49-F238E27FC236}">
                <a16:creationId xmlns:a16="http://schemas.microsoft.com/office/drawing/2014/main" id="{497340DE-05CD-CD72-3EAF-54D00CDDEAB4}"/>
              </a:ext>
            </a:extLst>
          </p:cNvPr>
          <p:cNvSpPr/>
          <p:nvPr/>
        </p:nvSpPr>
        <p:spPr>
          <a:xfrm flipH="1">
            <a:off x="7461559"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16</a:t>
            </a:r>
            <a:r>
              <a:rPr lang="ja-JP" altLang="en-US" sz="1050" dirty="0">
                <a:latin typeface="Meiryo UI" panose="020B0604030504040204" pitchFamily="50" charset="-128"/>
                <a:ea typeface="Meiryo UI" panose="020B0604030504040204" pitchFamily="50" charset="-128"/>
              </a:rPr>
              <a:t>週</a:t>
            </a:r>
          </a:p>
        </p:txBody>
      </p:sp>
      <p:sp>
        <p:nvSpPr>
          <p:cNvPr id="144" name="正方形/長方形 143">
            <a:extLst>
              <a:ext uri="{FF2B5EF4-FFF2-40B4-BE49-F238E27FC236}">
                <a16:creationId xmlns:a16="http://schemas.microsoft.com/office/drawing/2014/main" id="{31615248-5775-7172-A5A0-8930FE33982F}"/>
              </a:ext>
            </a:extLst>
          </p:cNvPr>
          <p:cNvSpPr/>
          <p:nvPr/>
        </p:nvSpPr>
        <p:spPr>
          <a:xfrm flipH="1">
            <a:off x="8126435"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23</a:t>
            </a:r>
            <a:r>
              <a:rPr lang="ja-JP" altLang="en-US" sz="1050" dirty="0">
                <a:latin typeface="Meiryo UI" panose="020B0604030504040204" pitchFamily="50" charset="-128"/>
                <a:ea typeface="Meiryo UI" panose="020B0604030504040204" pitchFamily="50" charset="-128"/>
              </a:rPr>
              <a:t>週</a:t>
            </a:r>
          </a:p>
        </p:txBody>
      </p:sp>
      <p:sp>
        <p:nvSpPr>
          <p:cNvPr id="147" name="正方形/長方形 146">
            <a:extLst>
              <a:ext uri="{FF2B5EF4-FFF2-40B4-BE49-F238E27FC236}">
                <a16:creationId xmlns:a16="http://schemas.microsoft.com/office/drawing/2014/main" id="{6D7530B3-5AA0-12E3-89BC-55094EE7AF13}"/>
              </a:ext>
            </a:extLst>
          </p:cNvPr>
          <p:cNvSpPr/>
          <p:nvPr/>
        </p:nvSpPr>
        <p:spPr>
          <a:xfrm flipH="1">
            <a:off x="8791311"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2</a:t>
            </a:r>
            <a:r>
              <a:rPr lang="ja-JP" altLang="en-US" sz="1050" dirty="0">
                <a:latin typeface="Meiryo UI" panose="020B0604030504040204" pitchFamily="50" charset="-128"/>
                <a:ea typeface="Meiryo UI" panose="020B0604030504040204" pitchFamily="50" charset="-128"/>
              </a:rPr>
              <a:t>週</a:t>
            </a:r>
          </a:p>
        </p:txBody>
      </p:sp>
      <p:sp>
        <p:nvSpPr>
          <p:cNvPr id="150" name="正方形/長方形 149">
            <a:extLst>
              <a:ext uri="{FF2B5EF4-FFF2-40B4-BE49-F238E27FC236}">
                <a16:creationId xmlns:a16="http://schemas.microsoft.com/office/drawing/2014/main" id="{14E90967-7EF9-E798-2853-B4941DA7FD77}"/>
              </a:ext>
            </a:extLst>
          </p:cNvPr>
          <p:cNvSpPr/>
          <p:nvPr/>
        </p:nvSpPr>
        <p:spPr>
          <a:xfrm flipH="1">
            <a:off x="9456187"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9</a:t>
            </a:r>
            <a:r>
              <a:rPr lang="ja-JP" altLang="en-US" sz="1050" dirty="0">
                <a:latin typeface="Meiryo UI" panose="020B0604030504040204" pitchFamily="50" charset="-128"/>
                <a:ea typeface="Meiryo UI" panose="020B0604030504040204" pitchFamily="50" charset="-128"/>
              </a:rPr>
              <a:t>週</a:t>
            </a:r>
          </a:p>
        </p:txBody>
      </p:sp>
      <p:sp>
        <p:nvSpPr>
          <p:cNvPr id="153" name="正方形/長方形 152">
            <a:extLst>
              <a:ext uri="{FF2B5EF4-FFF2-40B4-BE49-F238E27FC236}">
                <a16:creationId xmlns:a16="http://schemas.microsoft.com/office/drawing/2014/main" id="{D2E810C8-23F8-F567-8775-FD1F0E5A483C}"/>
              </a:ext>
            </a:extLst>
          </p:cNvPr>
          <p:cNvSpPr/>
          <p:nvPr/>
        </p:nvSpPr>
        <p:spPr>
          <a:xfrm flipH="1">
            <a:off x="10121063"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16</a:t>
            </a:r>
            <a:r>
              <a:rPr lang="ja-JP" altLang="en-US" sz="1050" dirty="0">
                <a:latin typeface="Meiryo UI" panose="020B0604030504040204" pitchFamily="50" charset="-128"/>
                <a:ea typeface="Meiryo UI" panose="020B0604030504040204" pitchFamily="50" charset="-128"/>
              </a:rPr>
              <a:t>週</a:t>
            </a:r>
          </a:p>
        </p:txBody>
      </p:sp>
      <p:sp>
        <p:nvSpPr>
          <p:cNvPr id="155" name="正方形/長方形 154">
            <a:extLst>
              <a:ext uri="{FF2B5EF4-FFF2-40B4-BE49-F238E27FC236}">
                <a16:creationId xmlns:a16="http://schemas.microsoft.com/office/drawing/2014/main" id="{1789638A-6596-26AD-5FAC-AA627B355F95}"/>
              </a:ext>
            </a:extLst>
          </p:cNvPr>
          <p:cNvSpPr/>
          <p:nvPr/>
        </p:nvSpPr>
        <p:spPr>
          <a:xfrm>
            <a:off x="3468021" y="2122098"/>
            <a:ext cx="2587686" cy="25490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月</a:t>
            </a:r>
          </a:p>
        </p:txBody>
      </p:sp>
      <p:sp>
        <p:nvSpPr>
          <p:cNvPr id="156" name="正方形/長方形 155">
            <a:extLst>
              <a:ext uri="{FF2B5EF4-FFF2-40B4-BE49-F238E27FC236}">
                <a16:creationId xmlns:a16="http://schemas.microsoft.com/office/drawing/2014/main" id="{34EC3428-2E1B-471A-14F7-7C0A0857F156}"/>
              </a:ext>
            </a:extLst>
          </p:cNvPr>
          <p:cNvSpPr/>
          <p:nvPr/>
        </p:nvSpPr>
        <p:spPr>
          <a:xfrm>
            <a:off x="6131807" y="2122098"/>
            <a:ext cx="2587879" cy="25490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月</a:t>
            </a:r>
          </a:p>
        </p:txBody>
      </p:sp>
      <p:sp>
        <p:nvSpPr>
          <p:cNvPr id="157" name="正方形/長方形 156">
            <a:extLst>
              <a:ext uri="{FF2B5EF4-FFF2-40B4-BE49-F238E27FC236}">
                <a16:creationId xmlns:a16="http://schemas.microsoft.com/office/drawing/2014/main" id="{2E944A61-4BE1-5D4B-03C0-64F142E8BECB}"/>
              </a:ext>
            </a:extLst>
          </p:cNvPr>
          <p:cNvSpPr/>
          <p:nvPr/>
        </p:nvSpPr>
        <p:spPr>
          <a:xfrm>
            <a:off x="8791312" y="2122098"/>
            <a:ext cx="2587886" cy="25490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月</a:t>
            </a:r>
          </a:p>
        </p:txBody>
      </p:sp>
      <p:sp>
        <p:nvSpPr>
          <p:cNvPr id="182" name="正方形/長方形 181">
            <a:extLst>
              <a:ext uri="{FF2B5EF4-FFF2-40B4-BE49-F238E27FC236}">
                <a16:creationId xmlns:a16="http://schemas.microsoft.com/office/drawing/2014/main" id="{B642918D-AC0B-97F1-B4B8-FCE6164289F3}"/>
              </a:ext>
            </a:extLst>
          </p:cNvPr>
          <p:cNvSpPr/>
          <p:nvPr/>
        </p:nvSpPr>
        <p:spPr>
          <a:xfrm flipH="1">
            <a:off x="10785946"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23</a:t>
            </a:r>
            <a:r>
              <a:rPr lang="ja-JP" altLang="en-US" sz="1050" dirty="0">
                <a:latin typeface="Meiryo UI" panose="020B0604030504040204" pitchFamily="50" charset="-128"/>
                <a:ea typeface="Meiryo UI" panose="020B0604030504040204" pitchFamily="50" charset="-128"/>
              </a:rPr>
              <a:t>週</a:t>
            </a:r>
          </a:p>
        </p:txBody>
      </p:sp>
      <p:sp>
        <p:nvSpPr>
          <p:cNvPr id="189" name="正方形/長方形 188">
            <a:extLst>
              <a:ext uri="{FF2B5EF4-FFF2-40B4-BE49-F238E27FC236}">
                <a16:creationId xmlns:a16="http://schemas.microsoft.com/office/drawing/2014/main" id="{300581F9-2441-9574-AB83-8BC93EC9287D}"/>
              </a:ext>
            </a:extLst>
          </p:cNvPr>
          <p:cNvSpPr/>
          <p:nvPr/>
        </p:nvSpPr>
        <p:spPr>
          <a:xfrm flipH="1">
            <a:off x="1477674" y="2845784"/>
            <a:ext cx="280762" cy="3197962"/>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90" name="正方形/長方形 189">
            <a:extLst>
              <a:ext uri="{FF2B5EF4-FFF2-40B4-BE49-F238E27FC236}">
                <a16:creationId xmlns:a16="http://schemas.microsoft.com/office/drawing/2014/main" id="{3ED37470-CABB-2BD7-A358-42244E7C1765}"/>
              </a:ext>
            </a:extLst>
          </p:cNvPr>
          <p:cNvSpPr/>
          <p:nvPr/>
        </p:nvSpPr>
        <p:spPr>
          <a:xfrm flipH="1">
            <a:off x="812798" y="2845784"/>
            <a:ext cx="593251" cy="3197962"/>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97" name="テキスト ボックス 196">
            <a:extLst>
              <a:ext uri="{FF2B5EF4-FFF2-40B4-BE49-F238E27FC236}">
                <a16:creationId xmlns:a16="http://schemas.microsoft.com/office/drawing/2014/main" id="{E4279E21-7E34-9300-D662-88ED946DADAE}"/>
              </a:ext>
            </a:extLst>
          </p:cNvPr>
          <p:cNvSpPr txBox="1"/>
          <p:nvPr/>
        </p:nvSpPr>
        <p:spPr>
          <a:xfrm>
            <a:off x="812800" y="858074"/>
            <a:ext cx="10566399" cy="923330"/>
          </a:xfrm>
          <a:prstGeom prst="rect">
            <a:avLst/>
          </a:prstGeom>
          <a:noFill/>
        </p:spPr>
        <p:txBody>
          <a:bodyPr wrap="square">
            <a:spAutoFit/>
          </a:bodyPr>
          <a:lstStyle/>
          <a:p>
            <a:pPr marL="0" indent="0">
              <a:buNone/>
            </a:pP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2026</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3</a:t>
            </a:r>
            <a:r>
              <a:rPr lang="ja-JP" altLang="en-US" dirty="0">
                <a:latin typeface="Meiryo UI" panose="020B0604030504040204" pitchFamily="50" charset="-128"/>
                <a:ea typeface="Meiryo UI" panose="020B0604030504040204" pitchFamily="50" charset="-128"/>
              </a:rPr>
              <a:t>月末の構想完了」を確実に実現するため、実稼働日を考慮した最適なスケジュールを策定。</a:t>
            </a:r>
            <a:br>
              <a:rPr lang="en-US" altLang="ja-JP" dirty="0">
                <a:latin typeface="Meiryo UI" panose="020B0604030504040204" pitchFamily="50" charset="-128"/>
                <a:ea typeface="Meiryo UI" panose="020B0604030504040204" pitchFamily="50" charset="-128"/>
              </a:rPr>
            </a:br>
            <a:r>
              <a:rPr lang="ja-JP" altLang="en-US" dirty="0">
                <a:latin typeface="Meiryo UI" panose="020B0604030504040204" pitchFamily="50" charset="-128"/>
                <a:ea typeface="Meiryo UI" panose="020B0604030504040204" pitchFamily="50" charset="-128"/>
              </a:rPr>
              <a:t>十分な検討時間を確保して品質を高めるためにも、</a:t>
            </a:r>
            <a:r>
              <a:rPr lang="en-US" altLang="ja-JP" b="1" u="sng" dirty="0">
                <a:latin typeface="Meiryo UI" panose="020B0604030504040204" pitchFamily="50" charset="-128"/>
                <a:ea typeface="Meiryo UI" panose="020B0604030504040204" pitchFamily="50" charset="-128"/>
              </a:rPr>
              <a:t>1</a:t>
            </a:r>
            <a:r>
              <a:rPr lang="ja-JP" altLang="en-US" b="1" u="sng" dirty="0">
                <a:latin typeface="Meiryo UI" panose="020B0604030504040204" pitchFamily="50" charset="-128"/>
                <a:ea typeface="Meiryo UI" panose="020B0604030504040204" pitchFamily="50" charset="-128"/>
              </a:rPr>
              <a:t>月の</a:t>
            </a:r>
            <a:r>
              <a:rPr lang="en-US" altLang="ja-JP" b="1" u="sng" dirty="0">
                <a:latin typeface="Meiryo UI" panose="020B0604030504040204" pitchFamily="50" charset="-128"/>
                <a:ea typeface="Meiryo UI" panose="020B0604030504040204" pitchFamily="50" charset="-128"/>
              </a:rPr>
              <a:t>5</a:t>
            </a:r>
            <a:r>
              <a:rPr lang="ja-JP" altLang="en-US" b="1" u="sng" dirty="0">
                <a:latin typeface="Meiryo UI" panose="020B0604030504040204" pitchFamily="50" charset="-128"/>
                <a:ea typeface="Meiryo UI" panose="020B0604030504040204" pitchFamily="50" charset="-128"/>
              </a:rPr>
              <a:t>日の週より現状分析に着手</a:t>
            </a:r>
            <a:r>
              <a:rPr lang="ja-JP" altLang="en-US" dirty="0">
                <a:latin typeface="Meiryo UI" panose="020B0604030504040204" pitchFamily="50" charset="-128"/>
                <a:ea typeface="Meiryo UI" panose="020B0604030504040204" pitchFamily="50" charset="-128"/>
              </a:rPr>
              <a:t>させていただくプランが</a:t>
            </a:r>
            <a:br>
              <a:rPr lang="en-US" altLang="ja-JP" dirty="0">
                <a:latin typeface="Meiryo UI" panose="020B0604030504040204" pitchFamily="50" charset="-128"/>
                <a:ea typeface="Meiryo UI" panose="020B0604030504040204" pitchFamily="50" charset="-128"/>
              </a:rPr>
            </a:br>
            <a:r>
              <a:rPr lang="ja-JP" altLang="en-US" dirty="0">
                <a:latin typeface="Meiryo UI" panose="020B0604030504040204" pitchFamily="50" charset="-128"/>
                <a:ea typeface="Meiryo UI" panose="020B0604030504040204" pitchFamily="50" charset="-128"/>
              </a:rPr>
              <a:t>最も現実的であると考えられる。</a:t>
            </a:r>
            <a:endParaRPr lang="en-US" altLang="ja-JP"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DAB424F1-C77D-AC6C-252C-A4BF6135D410}"/>
              </a:ext>
            </a:extLst>
          </p:cNvPr>
          <p:cNvSpPr/>
          <p:nvPr/>
        </p:nvSpPr>
        <p:spPr>
          <a:xfrm>
            <a:off x="812791" y="1828774"/>
            <a:ext cx="2587886" cy="25490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latin typeface="Meiryo UI" panose="020B0604030504040204" pitchFamily="50" charset="-128"/>
                <a:ea typeface="Meiryo UI" panose="020B0604030504040204" pitchFamily="50" charset="-128"/>
              </a:rPr>
              <a:t>2025</a:t>
            </a:r>
            <a:endParaRPr lang="ja-JP" altLang="en-US" sz="1400"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7B34D499-6C86-1E2F-D309-E3F53A159D76}"/>
              </a:ext>
            </a:extLst>
          </p:cNvPr>
          <p:cNvSpPr/>
          <p:nvPr/>
        </p:nvSpPr>
        <p:spPr>
          <a:xfrm>
            <a:off x="3470157" y="1827662"/>
            <a:ext cx="7909039" cy="25490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latin typeface="Meiryo UI" panose="020B0604030504040204" pitchFamily="50" charset="-128"/>
                <a:ea typeface="Meiryo UI" panose="020B0604030504040204" pitchFamily="50" charset="-128"/>
              </a:rPr>
              <a:t>2026</a:t>
            </a:r>
            <a:endParaRPr lang="ja-JP" altLang="en-US" sz="1400"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D90EFFE-B425-D073-331F-9A0AE2568C29}"/>
              </a:ext>
            </a:extLst>
          </p:cNvPr>
          <p:cNvSpPr txBox="1"/>
          <p:nvPr/>
        </p:nvSpPr>
        <p:spPr>
          <a:xfrm>
            <a:off x="841482" y="6149163"/>
            <a:ext cx="10566399" cy="600164"/>
          </a:xfrm>
          <a:prstGeom prst="rect">
            <a:avLst/>
          </a:prstGeom>
          <a:noFill/>
        </p:spPr>
        <p:txBody>
          <a:bodyPr wrap="square">
            <a:spAutoFit/>
          </a:bodyPr>
          <a:lstStyle/>
          <a:p>
            <a:r>
              <a:rPr lang="en-US" altLang="ja-JP" sz="1100" b="1" dirty="0">
                <a:latin typeface="Meiryo UI" panose="020B0604030504040204" pitchFamily="50" charset="-128"/>
                <a:ea typeface="Meiryo UI" panose="020B0604030504040204" pitchFamily="50" charset="-128"/>
              </a:rPr>
              <a:t>【</a:t>
            </a:r>
            <a:r>
              <a:rPr lang="ja-JP" altLang="en-US" sz="1100" b="1" dirty="0">
                <a:latin typeface="Meiryo UI" panose="020B0604030504040204" pitchFamily="50" charset="-128"/>
                <a:ea typeface="Meiryo UI" panose="020B0604030504040204" pitchFamily="50" charset="-128"/>
              </a:rPr>
              <a:t>留意事項</a:t>
            </a:r>
            <a:r>
              <a:rPr lang="en-US" altLang="ja-JP" sz="1100" b="1" dirty="0">
                <a:latin typeface="Meiryo UI" panose="020B0604030504040204" pitchFamily="50" charset="-128"/>
                <a:ea typeface="Meiryo UI" panose="020B0604030504040204" pitchFamily="50" charset="-128"/>
              </a:rPr>
              <a:t>】</a:t>
            </a:r>
          </a:p>
          <a:p>
            <a:r>
              <a:rPr lang="ja-JP" altLang="en-US" sz="1100" b="1" dirty="0">
                <a:latin typeface="Meiryo UI" panose="020B0604030504040204" pitchFamily="50" charset="-128"/>
                <a:ea typeface="Meiryo UI" panose="020B0604030504040204" pitchFamily="50" charset="-128"/>
              </a:rPr>
              <a:t>・</a:t>
            </a:r>
            <a:r>
              <a:rPr lang="en-US" altLang="ja-JP" sz="1100" b="1" dirty="0">
                <a:latin typeface="Meiryo UI" panose="020B0604030504040204" pitchFamily="50" charset="-128"/>
                <a:ea typeface="Meiryo UI" panose="020B0604030504040204" pitchFamily="50" charset="-128"/>
              </a:rPr>
              <a:t>As-Is</a:t>
            </a:r>
            <a:r>
              <a:rPr lang="ja-JP" altLang="en-US" sz="1100" b="1" dirty="0">
                <a:latin typeface="Meiryo UI" panose="020B0604030504040204" pitchFamily="50" charset="-128"/>
                <a:ea typeface="Meiryo UI" panose="020B0604030504040204" pitchFamily="50" charset="-128"/>
              </a:rPr>
              <a:t>調査の結果により、</a:t>
            </a:r>
            <a:r>
              <a:rPr lang="en-US" altLang="ja-JP" sz="1100" b="1" dirty="0">
                <a:latin typeface="Meiryo UI" panose="020B0604030504040204" pitchFamily="50" charset="-128"/>
                <a:ea typeface="Meiryo UI" panose="020B0604030504040204" pitchFamily="50" charset="-128"/>
              </a:rPr>
              <a:t>Phase2</a:t>
            </a:r>
            <a:r>
              <a:rPr lang="ja-JP" altLang="en-US" sz="1100" b="1" dirty="0">
                <a:latin typeface="Meiryo UI" panose="020B0604030504040204" pitchFamily="50" charset="-128"/>
                <a:ea typeface="Meiryo UI" panose="020B0604030504040204" pitchFamily="50" charset="-128"/>
              </a:rPr>
              <a:t>以降の検討内容や優先順位が変動する可能性があります。</a:t>
            </a:r>
          </a:p>
          <a:p>
            <a:r>
              <a:rPr lang="ja-JP" altLang="en-US" sz="1100" b="1" dirty="0">
                <a:latin typeface="Meiryo UI" panose="020B0604030504040204" pitchFamily="50" charset="-128"/>
                <a:ea typeface="Meiryo UI" panose="020B0604030504040204" pitchFamily="50" charset="-128"/>
              </a:rPr>
              <a:t>・</a:t>
            </a:r>
            <a:r>
              <a:rPr lang="en-US" altLang="ja-JP" sz="1100" b="1" dirty="0">
                <a:latin typeface="Meiryo UI" panose="020B0604030504040204" pitchFamily="50" charset="-128"/>
                <a:ea typeface="Meiryo UI" panose="020B0604030504040204" pitchFamily="50" charset="-128"/>
              </a:rPr>
              <a:t>3</a:t>
            </a:r>
            <a:r>
              <a:rPr lang="ja-JP" altLang="en-US" sz="1100" b="1" dirty="0">
                <a:latin typeface="Meiryo UI" panose="020B0604030504040204" pitchFamily="50" charset="-128"/>
                <a:ea typeface="Meiryo UI" panose="020B0604030504040204" pitchFamily="50" charset="-128"/>
              </a:rPr>
              <a:t>月末の納期厳守を目指しますが、追加要件の発生状況によってはスケジュール調整が必要になる可能性がある点を予めご了承ください。</a:t>
            </a:r>
          </a:p>
        </p:txBody>
      </p:sp>
      <p:sp>
        <p:nvSpPr>
          <p:cNvPr id="2" name="正方形/長方形 1">
            <a:extLst>
              <a:ext uri="{FF2B5EF4-FFF2-40B4-BE49-F238E27FC236}">
                <a16:creationId xmlns:a16="http://schemas.microsoft.com/office/drawing/2014/main" id="{D857AC06-8A43-1283-2ACC-4EED78315726}"/>
              </a:ext>
            </a:extLst>
          </p:cNvPr>
          <p:cNvSpPr/>
          <p:nvPr/>
        </p:nvSpPr>
        <p:spPr>
          <a:xfrm>
            <a:off x="390525" y="6974237"/>
            <a:ext cx="9807360" cy="128412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t>「今回は“工事進捗管理”が主で、会計は連携</a:t>
            </a:r>
            <a:r>
              <a:rPr kumimoji="1" lang="en-US" altLang="ja-JP" dirty="0"/>
              <a:t>/</a:t>
            </a:r>
            <a:r>
              <a:rPr kumimoji="1" lang="ja-JP" altLang="en-US" dirty="0"/>
              <a:t>参照に留める前提で</a:t>
            </a:r>
            <a:r>
              <a:rPr kumimoji="1" lang="en-US" altLang="ja-JP" dirty="0"/>
              <a:t>OK</a:t>
            </a:r>
            <a:r>
              <a:rPr kumimoji="1" lang="ja-JP" altLang="en-US" dirty="0"/>
              <a:t>ですか？」</a:t>
            </a:r>
          </a:p>
          <a:p>
            <a:r>
              <a:rPr kumimoji="1" lang="ja-JP" altLang="en-US" dirty="0"/>
              <a:t>「顧客向けに進捗を見せる粒度（どこまで見せるか）はスコープに入れますか？」</a:t>
            </a:r>
          </a:p>
        </p:txBody>
      </p:sp>
    </p:spTree>
    <p:extLst>
      <p:ext uri="{BB962C8B-B14F-4D97-AF65-F5344CB8AC3E}">
        <p14:creationId xmlns:p14="http://schemas.microsoft.com/office/powerpoint/2010/main" val="1474480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AD6EE8D-5799-BC77-1FB2-1BC97426EA1E}"/>
              </a:ext>
            </a:extLst>
          </p:cNvPr>
          <p:cNvSpPr>
            <a:spLocks noGrp="1"/>
          </p:cNvSpPr>
          <p:nvPr>
            <p:ph type="body" sz="quarter" idx="15"/>
          </p:nvPr>
        </p:nvSpPr>
        <p:spPr>
          <a:xfrm>
            <a:off x="814918" y="1270000"/>
            <a:ext cx="10562800" cy="865186"/>
          </a:xfrm>
        </p:spPr>
        <p:txBody>
          <a:bodyPr/>
          <a:lstStyle/>
          <a:p>
            <a:pPr marL="0" indent="0">
              <a:buNone/>
            </a:pPr>
            <a:r>
              <a:rPr lang="ja-JP" altLang="en-US" sz="1800" dirty="0"/>
              <a:t>「現状分析」「業務設計」「システム構想」の</a:t>
            </a:r>
            <a:r>
              <a:rPr lang="en-US" altLang="ja-JP" sz="1800" dirty="0"/>
              <a:t>3</a:t>
            </a:r>
            <a:r>
              <a:rPr lang="ja-JP" altLang="en-US" sz="1800" dirty="0"/>
              <a:t>フェーズを実行し、次期開発に向けた要件定義と概算見積までを完了させます。</a:t>
            </a:r>
            <a:endParaRPr kumimoji="1" lang="ja-JP" altLang="en-US" sz="1800" dirty="0"/>
          </a:p>
        </p:txBody>
      </p:sp>
      <p:sp>
        <p:nvSpPr>
          <p:cNvPr id="3" name="タイトル 2">
            <a:extLst>
              <a:ext uri="{FF2B5EF4-FFF2-40B4-BE49-F238E27FC236}">
                <a16:creationId xmlns:a16="http://schemas.microsoft.com/office/drawing/2014/main" id="{9E57B7B8-7D96-0B98-7D92-032432B259CD}"/>
              </a:ext>
            </a:extLst>
          </p:cNvPr>
          <p:cNvSpPr>
            <a:spLocks noGrp="1"/>
          </p:cNvSpPr>
          <p:nvPr>
            <p:ph type="title"/>
          </p:nvPr>
        </p:nvSpPr>
        <p:spPr/>
        <p:txBody>
          <a:bodyPr/>
          <a:lstStyle/>
          <a:p>
            <a:r>
              <a:rPr lang="ja-JP" altLang="en-US" dirty="0"/>
              <a:t>プロジェクトスコープ</a:t>
            </a:r>
            <a:endParaRPr kumimoji="1" lang="ja-JP" altLang="en-US" dirty="0"/>
          </a:p>
        </p:txBody>
      </p:sp>
      <p:sp>
        <p:nvSpPr>
          <p:cNvPr id="4" name="テキスト プレースホルダー 1">
            <a:extLst>
              <a:ext uri="{FF2B5EF4-FFF2-40B4-BE49-F238E27FC236}">
                <a16:creationId xmlns:a16="http://schemas.microsoft.com/office/drawing/2014/main" id="{50BCEE0D-E368-AA6C-E870-1B97EE163D51}"/>
              </a:ext>
            </a:extLst>
          </p:cNvPr>
          <p:cNvSpPr txBox="1">
            <a:spLocks/>
          </p:cNvSpPr>
          <p:nvPr/>
        </p:nvSpPr>
        <p:spPr>
          <a:xfrm>
            <a:off x="814918" y="2459039"/>
            <a:ext cx="10562800" cy="3754436"/>
          </a:xfrm>
          <a:prstGeom prst="rect">
            <a:avLst/>
          </a:prstGeom>
        </p:spPr>
        <p:txBody>
          <a:bodyPr lIns="0" tIns="0" rIns="0" bIns="0">
            <a:noAutofit/>
          </a:bodyPr>
          <a:lstStyle>
            <a:lvl1pPr marL="176213" indent="-176213" algn="l" defTabSz="479968" rtl="0" eaLnBrk="1" latinLnBrk="0" hangingPunct="1">
              <a:lnSpc>
                <a:spcPct val="90000"/>
              </a:lnSpc>
              <a:spcBef>
                <a:spcPts val="600"/>
              </a:spcBef>
              <a:buFont typeface="Arial" panose="020B0604020202020204" pitchFamily="34" charset="0"/>
              <a:buChar char="•"/>
              <a:defRPr kumimoji="1" sz="2800" b="0" i="0" kern="1200">
                <a:solidFill>
                  <a:srgbClr val="013C85"/>
                </a:solidFill>
                <a:latin typeface="Yu Gothic Medium" panose="020B0400000000000000" pitchFamily="34" charset="-128"/>
                <a:ea typeface="Yu Gothic Medium" panose="020B0400000000000000" pitchFamily="34" charset="-128"/>
                <a:cs typeface="+mn-cs"/>
              </a:defRPr>
            </a:lvl1pPr>
            <a:lvl2pPr marL="442913" indent="-136525" algn="l" defTabSz="914400" rtl="0" eaLnBrk="1" latinLnBrk="0" hangingPunct="1">
              <a:lnSpc>
                <a:spcPct val="90000"/>
              </a:lnSpc>
              <a:spcBef>
                <a:spcPts val="600"/>
              </a:spcBef>
              <a:buFont typeface="Arial" panose="020B0604020202020204" pitchFamily="34" charset="0"/>
              <a:buChar char="•"/>
              <a:defRPr kumimoji="1" sz="2400" b="0" i="0" kern="1200">
                <a:solidFill>
                  <a:srgbClr val="013C85"/>
                </a:solidFill>
                <a:latin typeface="Yu Gothic Medium" panose="020B0400000000000000" pitchFamily="34" charset="-128"/>
                <a:ea typeface="Yu Gothic Medium" panose="020B0400000000000000" pitchFamily="34" charset="-128"/>
                <a:cs typeface="+mn-cs"/>
              </a:defRPr>
            </a:lvl2pPr>
            <a:lvl3pPr marL="720725" indent="-146050" algn="l" defTabSz="914400" rtl="0" eaLnBrk="1" latinLnBrk="0" hangingPunct="1">
              <a:lnSpc>
                <a:spcPct val="90000"/>
              </a:lnSpc>
              <a:spcBef>
                <a:spcPts val="600"/>
              </a:spcBef>
              <a:buFont typeface="Arial" panose="020B0604020202020204" pitchFamily="34" charset="0"/>
              <a:buChar char="•"/>
              <a:defRPr kumimoji="1" sz="2000" b="0" i="0" kern="1200">
                <a:solidFill>
                  <a:srgbClr val="013C85"/>
                </a:solidFill>
                <a:latin typeface="Yu Gothic Medium" panose="020B0400000000000000" pitchFamily="34" charset="-128"/>
                <a:ea typeface="Yu Gothic Medium" panose="020B0400000000000000" pitchFamily="34" charset="-128"/>
                <a:cs typeface="+mn-cs"/>
              </a:defRPr>
            </a:lvl3pPr>
            <a:lvl4pPr marL="989013" indent="-136525" algn="l" defTabSz="914400" rtl="0" eaLnBrk="1" latinLnBrk="0" hangingPunct="1">
              <a:lnSpc>
                <a:spcPct val="90000"/>
              </a:lnSpc>
              <a:spcBef>
                <a:spcPts val="600"/>
              </a:spcBef>
              <a:buFont typeface="Arial" panose="020B0604020202020204" pitchFamily="34" charset="0"/>
              <a:buChar char="•"/>
              <a:defRPr kumimoji="1" sz="1800" b="0" i="0" kern="1200">
                <a:solidFill>
                  <a:srgbClr val="013C85"/>
                </a:solidFill>
                <a:latin typeface="Yu Gothic Medium" panose="020B0400000000000000" pitchFamily="34" charset="-128"/>
                <a:ea typeface="Yu Gothic Medium" panose="020B0400000000000000" pitchFamily="34" charset="-128"/>
                <a:cs typeface="+mn-cs"/>
              </a:defRPr>
            </a:lvl4pPr>
            <a:lvl5pPr marL="1255713" indent="-136525" algn="l" defTabSz="914400" rtl="0" eaLnBrk="1" latinLnBrk="0" hangingPunct="1">
              <a:lnSpc>
                <a:spcPct val="90000"/>
              </a:lnSpc>
              <a:spcBef>
                <a:spcPts val="600"/>
              </a:spcBef>
              <a:buFont typeface="Arial" panose="020B0604020202020204" pitchFamily="34" charset="0"/>
              <a:buChar char="•"/>
              <a:defRPr kumimoji="1" sz="1800" b="0" i="0" kern="1200">
                <a:solidFill>
                  <a:srgbClr val="013C85"/>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a:t>
            </a:r>
            <a:r>
              <a:rPr lang="en-US" altLang="ja-JP" sz="1600" dirty="0"/>
              <a:t>Phase1</a:t>
            </a:r>
            <a:r>
              <a:rPr lang="ja-JP" altLang="en-US" sz="1600" dirty="0"/>
              <a:t>：現状分析（</a:t>
            </a:r>
            <a:r>
              <a:rPr lang="en-US" altLang="ja-JP" sz="1600" dirty="0"/>
              <a:t>As-Is</a:t>
            </a:r>
            <a:r>
              <a:rPr lang="ja-JP" altLang="en-US" sz="1600" dirty="0"/>
              <a:t>調査、プラットフォーム選定・比較検討）</a:t>
            </a:r>
          </a:p>
          <a:p>
            <a:pPr marL="0" indent="0">
              <a:buNone/>
            </a:pPr>
            <a:r>
              <a:rPr lang="ja-JP" altLang="en-US" sz="1600" dirty="0"/>
              <a:t>・</a:t>
            </a:r>
            <a:r>
              <a:rPr lang="en-US" altLang="ja-JP" sz="1600" dirty="0"/>
              <a:t>Phase2</a:t>
            </a:r>
            <a:r>
              <a:rPr lang="ja-JP" altLang="en-US" sz="1600" dirty="0"/>
              <a:t>：業務設計（</a:t>
            </a:r>
            <a:r>
              <a:rPr lang="en-US" altLang="ja-JP" sz="1600" dirty="0"/>
              <a:t>To-Be</a:t>
            </a:r>
            <a:r>
              <a:rPr lang="ja-JP" altLang="en-US" sz="1600" dirty="0"/>
              <a:t>フロー、機能要件、</a:t>
            </a:r>
            <a:r>
              <a:rPr lang="en-US" altLang="ja-JP" sz="1600" dirty="0"/>
              <a:t>UI/UX</a:t>
            </a:r>
            <a:r>
              <a:rPr lang="ja-JP" altLang="en-US" sz="1600" dirty="0"/>
              <a:t>設計）</a:t>
            </a:r>
          </a:p>
          <a:p>
            <a:pPr marL="0" indent="0">
              <a:buNone/>
            </a:pPr>
            <a:r>
              <a:rPr lang="ja-JP" altLang="en-US" sz="1600" dirty="0"/>
              <a:t>・</a:t>
            </a:r>
            <a:r>
              <a:rPr lang="en-US" altLang="ja-JP" sz="1600" dirty="0"/>
              <a:t>Phase3</a:t>
            </a:r>
            <a:r>
              <a:rPr lang="ja-JP" altLang="en-US" sz="1600" dirty="0"/>
              <a:t>：システム構想（アーキテクチャ、データモデル、開発計画）</a:t>
            </a:r>
          </a:p>
          <a:p>
            <a:pPr marL="0" indent="0">
              <a:buNone/>
            </a:pPr>
            <a:endParaRPr lang="ja-JP" altLang="en-US" sz="1600" dirty="0"/>
          </a:p>
          <a:p>
            <a:pPr marL="0" indent="0">
              <a:buNone/>
            </a:pPr>
            <a:r>
              <a:rPr lang="en-US" altLang="ja-JP" sz="1600" dirty="0"/>
              <a:t>【</a:t>
            </a:r>
            <a:r>
              <a:rPr lang="ja-JP" altLang="en-US" sz="1600" dirty="0"/>
              <a:t>留意事項</a:t>
            </a:r>
            <a:r>
              <a:rPr lang="en-US" altLang="ja-JP" sz="1600" dirty="0"/>
              <a:t>】</a:t>
            </a:r>
          </a:p>
          <a:p>
            <a:pPr marL="0" indent="0">
              <a:buNone/>
            </a:pPr>
            <a:r>
              <a:rPr lang="ja-JP" altLang="en-US" sz="1600" dirty="0"/>
              <a:t>・</a:t>
            </a:r>
            <a:r>
              <a:rPr lang="en-US" altLang="ja-JP" sz="1600" dirty="0"/>
              <a:t>As-Is</a:t>
            </a:r>
            <a:r>
              <a:rPr lang="ja-JP" altLang="en-US" sz="1600" dirty="0"/>
              <a:t>調査の結果により、</a:t>
            </a:r>
            <a:r>
              <a:rPr lang="en-US" altLang="ja-JP" sz="1600" dirty="0"/>
              <a:t>Phase2</a:t>
            </a:r>
            <a:r>
              <a:rPr lang="ja-JP" altLang="en-US" sz="1600" dirty="0"/>
              <a:t>以降の検討内容や優先順位が変動する可能性があります。</a:t>
            </a:r>
          </a:p>
          <a:p>
            <a:pPr marL="0" indent="0">
              <a:buNone/>
            </a:pPr>
            <a:r>
              <a:rPr lang="ja-JP" altLang="en-US" sz="1600" dirty="0"/>
              <a:t>・</a:t>
            </a:r>
            <a:r>
              <a:rPr lang="en-US" altLang="ja-JP" sz="1600" dirty="0"/>
              <a:t>3</a:t>
            </a:r>
            <a:r>
              <a:rPr lang="ja-JP" altLang="en-US" sz="1600" dirty="0"/>
              <a:t>月末の納期厳守を目指しますが、追加要件の発生状況によってはスケジュール調整が必要になる可能性がある点を予めご了承ください。</a:t>
            </a:r>
          </a:p>
        </p:txBody>
      </p:sp>
      <p:sp>
        <p:nvSpPr>
          <p:cNvPr id="5" name="正方形/長方形 4">
            <a:extLst>
              <a:ext uri="{FF2B5EF4-FFF2-40B4-BE49-F238E27FC236}">
                <a16:creationId xmlns:a16="http://schemas.microsoft.com/office/drawing/2014/main" id="{C4E72ECF-CF8D-77D3-3786-552B149D6B97}"/>
              </a:ext>
            </a:extLst>
          </p:cNvPr>
          <p:cNvSpPr/>
          <p:nvPr/>
        </p:nvSpPr>
        <p:spPr>
          <a:xfrm>
            <a:off x="3120324" y="-1816673"/>
            <a:ext cx="4277534" cy="167381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以前の提案資料の４～５ページをそのまま入れてもいいのかと思ったのですがいかがでしょうか？</a:t>
            </a:r>
          </a:p>
        </p:txBody>
      </p:sp>
    </p:spTree>
    <p:extLst>
      <p:ext uri="{BB962C8B-B14F-4D97-AF65-F5344CB8AC3E}">
        <p14:creationId xmlns:p14="http://schemas.microsoft.com/office/powerpoint/2010/main" val="4262160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BD6EF0-2A81-5605-899D-B3D53582735D}"/>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C1E8E02-410B-FB3E-7184-8520BE2C03AD}"/>
              </a:ext>
            </a:extLst>
          </p:cNvPr>
          <p:cNvSpPr>
            <a:spLocks noGrp="1"/>
          </p:cNvSpPr>
          <p:nvPr>
            <p:ph type="body" sz="quarter" idx="15"/>
          </p:nvPr>
        </p:nvSpPr>
        <p:spPr>
          <a:xfrm>
            <a:off x="814918" y="1270000"/>
            <a:ext cx="10562800" cy="865186"/>
          </a:xfrm>
        </p:spPr>
        <p:txBody>
          <a:bodyPr/>
          <a:lstStyle/>
          <a:p>
            <a:pPr marL="0" indent="0">
              <a:buNone/>
            </a:pPr>
            <a:r>
              <a:rPr lang="en-US" altLang="ja-JP" sz="1800" dirty="0"/>
              <a:t>1</a:t>
            </a:r>
            <a:r>
              <a:rPr lang="ja-JP" altLang="en-US" sz="1800" dirty="0"/>
              <a:t>月第</a:t>
            </a:r>
            <a:r>
              <a:rPr lang="en-US" altLang="ja-JP" sz="1800" dirty="0"/>
              <a:t>5</a:t>
            </a:r>
            <a:r>
              <a:rPr lang="ja-JP" altLang="en-US" sz="1800" dirty="0"/>
              <a:t>週よりプロジェクトを開始し、</a:t>
            </a:r>
            <a:r>
              <a:rPr lang="en-US" altLang="ja-JP" sz="1800" dirty="0"/>
              <a:t>3</a:t>
            </a:r>
            <a:r>
              <a:rPr lang="ja-JP" altLang="en-US" sz="1800" dirty="0"/>
              <a:t>月第</a:t>
            </a:r>
            <a:r>
              <a:rPr lang="en-US" altLang="ja-JP" sz="1800" dirty="0"/>
              <a:t>3</a:t>
            </a:r>
            <a:r>
              <a:rPr lang="ja-JP" altLang="en-US" sz="1800" dirty="0"/>
              <a:t>週の最終報告を目指す。ただし、</a:t>
            </a:r>
            <a:r>
              <a:rPr lang="en-US" altLang="ja-JP" sz="1800" dirty="0"/>
              <a:t>9</a:t>
            </a:r>
            <a:r>
              <a:rPr lang="ja-JP" altLang="en-US" sz="1800" dirty="0"/>
              <a:t>月リリースに向けた「システム化構想」については、ヒアリングによる要件精査を優先し、</a:t>
            </a:r>
            <a:r>
              <a:rPr lang="en-US" altLang="ja-JP" sz="1800" dirty="0"/>
              <a:t>4</a:t>
            </a:r>
            <a:r>
              <a:rPr lang="ja-JP" altLang="en-US" sz="1800" dirty="0"/>
              <a:t>月への延伸も柔軟に検討する。</a:t>
            </a:r>
            <a:endParaRPr kumimoji="1" lang="ja-JP" altLang="en-US" sz="1800" dirty="0"/>
          </a:p>
        </p:txBody>
      </p:sp>
      <p:sp>
        <p:nvSpPr>
          <p:cNvPr id="3" name="タイトル 2">
            <a:extLst>
              <a:ext uri="{FF2B5EF4-FFF2-40B4-BE49-F238E27FC236}">
                <a16:creationId xmlns:a16="http://schemas.microsoft.com/office/drawing/2014/main" id="{011FF1FC-E91D-508F-3E15-F462B48B25EC}"/>
              </a:ext>
            </a:extLst>
          </p:cNvPr>
          <p:cNvSpPr>
            <a:spLocks noGrp="1"/>
          </p:cNvSpPr>
          <p:nvPr>
            <p:ph type="title"/>
          </p:nvPr>
        </p:nvSpPr>
        <p:spPr/>
        <p:txBody>
          <a:bodyPr/>
          <a:lstStyle/>
          <a:p>
            <a:r>
              <a:rPr lang="ja-JP" altLang="en-US" dirty="0"/>
              <a:t>全体スケジュール・</a:t>
            </a:r>
            <a:r>
              <a:rPr lang="en-US" altLang="ja-JP" dirty="0"/>
              <a:t>WBS</a:t>
            </a:r>
            <a:endParaRPr kumimoji="1" lang="ja-JP" altLang="en-US" dirty="0"/>
          </a:p>
        </p:txBody>
      </p:sp>
      <p:sp>
        <p:nvSpPr>
          <p:cNvPr id="4" name="テキスト プレースホルダー 1">
            <a:extLst>
              <a:ext uri="{FF2B5EF4-FFF2-40B4-BE49-F238E27FC236}">
                <a16:creationId xmlns:a16="http://schemas.microsoft.com/office/drawing/2014/main" id="{9B888A3B-D1ED-4175-04A0-F89DF850F687}"/>
              </a:ext>
            </a:extLst>
          </p:cNvPr>
          <p:cNvSpPr txBox="1">
            <a:spLocks/>
          </p:cNvSpPr>
          <p:nvPr/>
        </p:nvSpPr>
        <p:spPr>
          <a:xfrm>
            <a:off x="814918" y="2459039"/>
            <a:ext cx="10562800" cy="3754436"/>
          </a:xfrm>
          <a:prstGeom prst="rect">
            <a:avLst/>
          </a:prstGeom>
        </p:spPr>
        <p:txBody>
          <a:bodyPr lIns="0" tIns="0" rIns="0" bIns="0">
            <a:noAutofit/>
          </a:bodyPr>
          <a:lstStyle>
            <a:lvl1pPr marL="176213" indent="-176213" algn="l" defTabSz="479968" rtl="0" eaLnBrk="1" latinLnBrk="0" hangingPunct="1">
              <a:lnSpc>
                <a:spcPct val="90000"/>
              </a:lnSpc>
              <a:spcBef>
                <a:spcPts val="600"/>
              </a:spcBef>
              <a:buFont typeface="Arial" panose="020B0604020202020204" pitchFamily="34" charset="0"/>
              <a:buChar char="•"/>
              <a:defRPr kumimoji="1" sz="2800" b="0" i="0" kern="1200">
                <a:solidFill>
                  <a:srgbClr val="013C85"/>
                </a:solidFill>
                <a:latin typeface="Yu Gothic Medium" panose="020B0400000000000000" pitchFamily="34" charset="-128"/>
                <a:ea typeface="Yu Gothic Medium" panose="020B0400000000000000" pitchFamily="34" charset="-128"/>
                <a:cs typeface="+mn-cs"/>
              </a:defRPr>
            </a:lvl1pPr>
            <a:lvl2pPr marL="442913" indent="-136525" algn="l" defTabSz="914400" rtl="0" eaLnBrk="1" latinLnBrk="0" hangingPunct="1">
              <a:lnSpc>
                <a:spcPct val="90000"/>
              </a:lnSpc>
              <a:spcBef>
                <a:spcPts val="600"/>
              </a:spcBef>
              <a:buFont typeface="Arial" panose="020B0604020202020204" pitchFamily="34" charset="0"/>
              <a:buChar char="•"/>
              <a:defRPr kumimoji="1" sz="2400" b="0" i="0" kern="1200">
                <a:solidFill>
                  <a:srgbClr val="013C85"/>
                </a:solidFill>
                <a:latin typeface="Yu Gothic Medium" panose="020B0400000000000000" pitchFamily="34" charset="-128"/>
                <a:ea typeface="Yu Gothic Medium" panose="020B0400000000000000" pitchFamily="34" charset="-128"/>
                <a:cs typeface="+mn-cs"/>
              </a:defRPr>
            </a:lvl2pPr>
            <a:lvl3pPr marL="720725" indent="-146050" algn="l" defTabSz="914400" rtl="0" eaLnBrk="1" latinLnBrk="0" hangingPunct="1">
              <a:lnSpc>
                <a:spcPct val="90000"/>
              </a:lnSpc>
              <a:spcBef>
                <a:spcPts val="600"/>
              </a:spcBef>
              <a:buFont typeface="Arial" panose="020B0604020202020204" pitchFamily="34" charset="0"/>
              <a:buChar char="•"/>
              <a:defRPr kumimoji="1" sz="2000" b="0" i="0" kern="1200">
                <a:solidFill>
                  <a:srgbClr val="013C85"/>
                </a:solidFill>
                <a:latin typeface="Yu Gothic Medium" panose="020B0400000000000000" pitchFamily="34" charset="-128"/>
                <a:ea typeface="Yu Gothic Medium" panose="020B0400000000000000" pitchFamily="34" charset="-128"/>
                <a:cs typeface="+mn-cs"/>
              </a:defRPr>
            </a:lvl3pPr>
            <a:lvl4pPr marL="989013" indent="-136525" algn="l" defTabSz="914400" rtl="0" eaLnBrk="1" latinLnBrk="0" hangingPunct="1">
              <a:lnSpc>
                <a:spcPct val="90000"/>
              </a:lnSpc>
              <a:spcBef>
                <a:spcPts val="600"/>
              </a:spcBef>
              <a:buFont typeface="Arial" panose="020B0604020202020204" pitchFamily="34" charset="0"/>
              <a:buChar char="•"/>
              <a:defRPr kumimoji="1" sz="1800" b="0" i="0" kern="1200">
                <a:solidFill>
                  <a:srgbClr val="013C85"/>
                </a:solidFill>
                <a:latin typeface="Yu Gothic Medium" panose="020B0400000000000000" pitchFamily="34" charset="-128"/>
                <a:ea typeface="Yu Gothic Medium" panose="020B0400000000000000" pitchFamily="34" charset="-128"/>
                <a:cs typeface="+mn-cs"/>
              </a:defRPr>
            </a:lvl4pPr>
            <a:lvl5pPr marL="1255713" indent="-136525" algn="l" defTabSz="914400" rtl="0" eaLnBrk="1" latinLnBrk="0" hangingPunct="1">
              <a:lnSpc>
                <a:spcPct val="90000"/>
              </a:lnSpc>
              <a:spcBef>
                <a:spcPts val="600"/>
              </a:spcBef>
              <a:buFont typeface="Arial" panose="020B0604020202020204" pitchFamily="34" charset="0"/>
              <a:buChar char="•"/>
              <a:defRPr kumimoji="1" sz="1800" b="0" i="0" kern="1200">
                <a:solidFill>
                  <a:srgbClr val="013C85"/>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 主要マイルストーンと進行方針</a:t>
            </a:r>
          </a:p>
          <a:p>
            <a:r>
              <a:rPr lang="ja-JP" altLang="en-US" sz="1600" dirty="0"/>
              <a:t>キックオフ </a:t>
            </a:r>
            <a:r>
              <a:rPr lang="en-US" altLang="ja-JP" sz="1600" dirty="0"/>
              <a:t>1</a:t>
            </a:r>
            <a:r>
              <a:rPr lang="ja-JP" altLang="en-US" sz="1600" dirty="0"/>
              <a:t>月第</a:t>
            </a:r>
            <a:r>
              <a:rPr lang="en-US" altLang="ja-JP" sz="1600" dirty="0"/>
              <a:t>5</a:t>
            </a:r>
            <a:r>
              <a:rPr lang="ja-JP" altLang="en-US" sz="1600" dirty="0"/>
              <a:t>週</a:t>
            </a:r>
          </a:p>
          <a:p>
            <a:r>
              <a:rPr lang="ja-JP" altLang="en-US" sz="1600" dirty="0"/>
              <a:t>最終報告 </a:t>
            </a:r>
            <a:r>
              <a:rPr lang="en-US" altLang="ja-JP" sz="1600" dirty="0"/>
              <a:t>: 3</a:t>
            </a:r>
            <a:r>
              <a:rPr lang="ja-JP" altLang="en-US" sz="1600" dirty="0"/>
              <a:t>月第</a:t>
            </a:r>
            <a:r>
              <a:rPr lang="en-US" altLang="ja-JP" sz="1600" dirty="0"/>
              <a:t>16</a:t>
            </a:r>
            <a:r>
              <a:rPr lang="ja-JP" altLang="en-US" sz="1600" dirty="0"/>
              <a:t>週（現状分析～方針策定の結果報告）</a:t>
            </a:r>
          </a:p>
          <a:p>
            <a:r>
              <a:rPr lang="ja-JP" altLang="en-US" sz="1600" dirty="0"/>
              <a:t>システム化構想の扱いに</a:t>
            </a:r>
            <a:r>
              <a:rPr lang="en-US" altLang="ja-JP" sz="1600" dirty="0"/>
              <a:t>:</a:t>
            </a:r>
          </a:p>
          <a:p>
            <a:pPr lvl="1"/>
            <a:r>
              <a:rPr lang="ja-JP" altLang="en-US" sz="1600" dirty="0"/>
              <a:t>目標</a:t>
            </a:r>
            <a:r>
              <a:rPr lang="en-US" altLang="ja-JP" sz="1600" dirty="0"/>
              <a:t>: 9</a:t>
            </a:r>
            <a:r>
              <a:rPr lang="ja-JP" altLang="en-US" sz="1600" dirty="0"/>
              <a:t>月のシステムリリースを見据え、当初計画では</a:t>
            </a:r>
            <a:r>
              <a:rPr lang="en-US" altLang="ja-JP" sz="1600" dirty="0"/>
              <a:t>3</a:t>
            </a:r>
            <a:r>
              <a:rPr lang="ja-JP" altLang="en-US" sz="1600" dirty="0"/>
              <a:t>月末つでの構想完了を予定。</a:t>
            </a:r>
          </a:p>
          <a:p>
            <a:pPr lvl="1"/>
            <a:r>
              <a:rPr lang="ja-JP" altLang="en-US" sz="1600" dirty="0"/>
              <a:t>リスク対策</a:t>
            </a:r>
            <a:r>
              <a:rPr lang="en-US" altLang="ja-JP" sz="1600" dirty="0"/>
              <a:t>: </a:t>
            </a:r>
            <a:r>
              <a:rPr lang="ja-JP" altLang="en-US" sz="1600" dirty="0"/>
              <a:t>本プロジェクトは短期間での遂行となりますが、リリースの手戻りを防ぐため、現場ヒアリング（現状分析）の深掘りを最優先事項とします。</a:t>
            </a:r>
          </a:p>
          <a:p>
            <a:pPr lvl="1"/>
            <a:r>
              <a:rPr lang="ja-JP" altLang="en-US" sz="1600" dirty="0"/>
              <a:t>合意事項</a:t>
            </a:r>
            <a:r>
              <a:rPr lang="en-US" altLang="ja-JP" sz="1600" dirty="0"/>
              <a:t>: </a:t>
            </a:r>
            <a:r>
              <a:rPr lang="ja-JP" altLang="en-US" sz="1600" dirty="0"/>
              <a:t>ヒアリングにより複雑な要件や課題が判明した場合、無理に</a:t>
            </a:r>
            <a:r>
              <a:rPr lang="en-US" altLang="ja-JP" sz="1600" dirty="0"/>
              <a:t>3</a:t>
            </a:r>
            <a:r>
              <a:rPr lang="ja-JP" altLang="en-US" sz="1600" dirty="0"/>
              <a:t>月中に構想を締め切らず、</a:t>
            </a:r>
            <a:r>
              <a:rPr lang="en-US" altLang="ja-JP" sz="1600" dirty="0"/>
              <a:t>4</a:t>
            </a:r>
            <a:r>
              <a:rPr lang="ja-JP" altLang="en-US" sz="1600" dirty="0"/>
              <a:t>月へ検討期間を確保（スライド）する可能性をあらかじめ視野に入れて進行します。</a:t>
            </a:r>
          </a:p>
        </p:txBody>
      </p:sp>
      <p:sp>
        <p:nvSpPr>
          <p:cNvPr id="5" name="正方形/長方形 4">
            <a:extLst>
              <a:ext uri="{FF2B5EF4-FFF2-40B4-BE49-F238E27FC236}">
                <a16:creationId xmlns:a16="http://schemas.microsoft.com/office/drawing/2014/main" id="{4851590D-C571-0558-0167-079F837DADA4}"/>
              </a:ext>
            </a:extLst>
          </p:cNvPr>
          <p:cNvSpPr/>
          <p:nvPr/>
        </p:nvSpPr>
        <p:spPr>
          <a:xfrm>
            <a:off x="11379200" y="4530614"/>
            <a:ext cx="3937989" cy="144134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言い方は太田さんと相談</a:t>
            </a:r>
            <a:endParaRPr kumimoji="1" lang="en-US" altLang="ja-JP" dirty="0"/>
          </a:p>
        </p:txBody>
      </p:sp>
      <p:sp>
        <p:nvSpPr>
          <p:cNvPr id="6" name="正方形/長方形 5">
            <a:extLst>
              <a:ext uri="{FF2B5EF4-FFF2-40B4-BE49-F238E27FC236}">
                <a16:creationId xmlns:a16="http://schemas.microsoft.com/office/drawing/2014/main" id="{D748EC4E-8EF2-D847-DE93-8F0CD211850E}"/>
              </a:ext>
            </a:extLst>
          </p:cNvPr>
          <p:cNvSpPr/>
          <p:nvPr/>
        </p:nvSpPr>
        <p:spPr>
          <a:xfrm>
            <a:off x="814919" y="6830180"/>
            <a:ext cx="6086692" cy="144134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言い方は太田さんと相談</a:t>
            </a:r>
            <a:endParaRPr kumimoji="1" lang="en-US" altLang="ja-JP" dirty="0"/>
          </a:p>
        </p:txBody>
      </p:sp>
    </p:spTree>
    <p:extLst>
      <p:ext uri="{BB962C8B-B14F-4D97-AF65-F5344CB8AC3E}">
        <p14:creationId xmlns:p14="http://schemas.microsoft.com/office/powerpoint/2010/main" val="275238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A6515-DA99-5C64-EDAF-F8C325D0AE6B}"/>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78D2E8E-0951-B775-807A-C9B9C0A0375F}"/>
              </a:ext>
            </a:extLst>
          </p:cNvPr>
          <p:cNvSpPr>
            <a:spLocks noGrp="1"/>
          </p:cNvSpPr>
          <p:nvPr>
            <p:ph type="body" sz="quarter" idx="15"/>
          </p:nvPr>
        </p:nvSpPr>
        <p:spPr>
          <a:xfrm>
            <a:off x="814918" y="1270000"/>
            <a:ext cx="10562800" cy="865186"/>
          </a:xfrm>
        </p:spPr>
        <p:txBody>
          <a:bodyPr/>
          <a:lstStyle/>
          <a:p>
            <a:pPr marL="0" indent="0">
              <a:buNone/>
            </a:pPr>
            <a:r>
              <a:rPr lang="en-US" altLang="ja-JP" sz="1800" dirty="0"/>
              <a:t>1</a:t>
            </a:r>
            <a:r>
              <a:rPr lang="ja-JP" altLang="en-US" sz="1800" dirty="0"/>
              <a:t>月第</a:t>
            </a:r>
            <a:r>
              <a:rPr lang="en-US" altLang="ja-JP" sz="1800" dirty="0"/>
              <a:t>5</a:t>
            </a:r>
            <a:r>
              <a:rPr lang="ja-JP" altLang="en-US" sz="1800" dirty="0"/>
              <a:t>週よりプロジェクトを開始し、</a:t>
            </a:r>
            <a:r>
              <a:rPr lang="en-US" altLang="ja-JP" sz="1800" dirty="0"/>
              <a:t>3</a:t>
            </a:r>
            <a:r>
              <a:rPr lang="ja-JP" altLang="en-US" sz="1800" dirty="0"/>
              <a:t>月第</a:t>
            </a:r>
            <a:r>
              <a:rPr lang="en-US" altLang="ja-JP" sz="1800" dirty="0"/>
              <a:t>3</a:t>
            </a:r>
            <a:r>
              <a:rPr lang="ja-JP" altLang="en-US" sz="1800" dirty="0"/>
              <a:t>週の最終報告を目指す。ただし、</a:t>
            </a:r>
            <a:r>
              <a:rPr lang="en-US" altLang="ja-JP" sz="1800" dirty="0"/>
              <a:t>9</a:t>
            </a:r>
            <a:r>
              <a:rPr lang="ja-JP" altLang="en-US" sz="1800" dirty="0"/>
              <a:t>月リリースに向けた「システム化構想」については、ヒアリングによる要件精査を優先し、</a:t>
            </a:r>
            <a:r>
              <a:rPr lang="en-US" altLang="ja-JP" sz="1800" dirty="0"/>
              <a:t>4</a:t>
            </a:r>
            <a:r>
              <a:rPr lang="ja-JP" altLang="en-US" sz="1800" dirty="0"/>
              <a:t>月への延伸も柔軟に検討する。</a:t>
            </a:r>
            <a:endParaRPr kumimoji="1" lang="ja-JP" altLang="en-US" sz="1800" dirty="0"/>
          </a:p>
        </p:txBody>
      </p:sp>
      <p:sp>
        <p:nvSpPr>
          <p:cNvPr id="3" name="タイトル 2">
            <a:extLst>
              <a:ext uri="{FF2B5EF4-FFF2-40B4-BE49-F238E27FC236}">
                <a16:creationId xmlns:a16="http://schemas.microsoft.com/office/drawing/2014/main" id="{A6DB31DE-F680-CBE0-7AAE-2E2F8BC71A5A}"/>
              </a:ext>
            </a:extLst>
          </p:cNvPr>
          <p:cNvSpPr>
            <a:spLocks noGrp="1"/>
          </p:cNvSpPr>
          <p:nvPr>
            <p:ph type="title"/>
          </p:nvPr>
        </p:nvSpPr>
        <p:spPr/>
        <p:txBody>
          <a:bodyPr/>
          <a:lstStyle/>
          <a:p>
            <a:r>
              <a:rPr lang="ja-JP" altLang="en-US" dirty="0"/>
              <a:t>全体スケジュール・</a:t>
            </a:r>
            <a:r>
              <a:rPr lang="en-US" altLang="ja-JP" dirty="0"/>
              <a:t>WBS</a:t>
            </a:r>
            <a:endParaRPr kumimoji="1" lang="ja-JP" altLang="en-US" dirty="0"/>
          </a:p>
        </p:txBody>
      </p:sp>
      <p:sp>
        <p:nvSpPr>
          <p:cNvPr id="5" name="正方形/長方形 4">
            <a:extLst>
              <a:ext uri="{FF2B5EF4-FFF2-40B4-BE49-F238E27FC236}">
                <a16:creationId xmlns:a16="http://schemas.microsoft.com/office/drawing/2014/main" id="{582BD7DE-A8C8-2004-396B-34461F1C3FC0}"/>
              </a:ext>
            </a:extLst>
          </p:cNvPr>
          <p:cNvSpPr/>
          <p:nvPr/>
        </p:nvSpPr>
        <p:spPr>
          <a:xfrm>
            <a:off x="193094" y="6881491"/>
            <a:ext cx="8849586" cy="144134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t>「</a:t>
            </a:r>
            <a:r>
              <a:rPr kumimoji="1" lang="en-US" altLang="ja-JP" dirty="0"/>
              <a:t>12〜1</a:t>
            </a:r>
            <a:r>
              <a:rPr kumimoji="1" lang="ja-JP" altLang="en-US" dirty="0"/>
              <a:t>月で</a:t>
            </a:r>
            <a:r>
              <a:rPr kumimoji="1" lang="en-US" altLang="ja-JP" dirty="0"/>
              <a:t>As-Is</a:t>
            </a:r>
            <a:r>
              <a:rPr kumimoji="1" lang="ja-JP" altLang="en-US" dirty="0"/>
              <a:t>＋選定意思決定まで行く前提なので、キックオフ時点で“必ず決めたい論点”を優先順位で</a:t>
            </a:r>
            <a:r>
              <a:rPr kumimoji="1" lang="en-US" altLang="ja-JP" dirty="0"/>
              <a:t>3</a:t>
            </a:r>
            <a:r>
              <a:rPr kumimoji="1" lang="ja-JP" altLang="en-US" dirty="0"/>
              <a:t>つに絞ると何になりますか？」</a:t>
            </a:r>
            <a:endParaRPr kumimoji="1" lang="en-US" altLang="ja-JP" dirty="0"/>
          </a:p>
        </p:txBody>
      </p:sp>
      <p:graphicFrame>
        <p:nvGraphicFramePr>
          <p:cNvPr id="6" name="表 5">
            <a:extLst>
              <a:ext uri="{FF2B5EF4-FFF2-40B4-BE49-F238E27FC236}">
                <a16:creationId xmlns:a16="http://schemas.microsoft.com/office/drawing/2014/main" id="{8267815B-7ACA-636A-730E-2239160F6D1C}"/>
              </a:ext>
            </a:extLst>
          </p:cNvPr>
          <p:cNvGraphicFramePr>
            <a:graphicFrameLocks noGrp="1"/>
          </p:cNvGraphicFramePr>
          <p:nvPr>
            <p:extLst>
              <p:ext uri="{D42A27DB-BD31-4B8C-83A1-F6EECF244321}">
                <p14:modId xmlns:p14="http://schemas.microsoft.com/office/powerpoint/2010/main" val="3494505446"/>
              </p:ext>
            </p:extLst>
          </p:nvPr>
        </p:nvGraphicFramePr>
        <p:xfrm>
          <a:off x="812800" y="1959108"/>
          <a:ext cx="10566404" cy="4221866"/>
        </p:xfrm>
        <a:graphic>
          <a:graphicData uri="http://schemas.openxmlformats.org/drawingml/2006/table">
            <a:tbl>
              <a:tblPr/>
              <a:tblGrid>
                <a:gridCol w="1558925">
                  <a:extLst>
                    <a:ext uri="{9D8B030D-6E8A-4147-A177-3AD203B41FA5}">
                      <a16:colId xmlns:a16="http://schemas.microsoft.com/office/drawing/2014/main" val="3467447710"/>
                    </a:ext>
                  </a:extLst>
                </a:gridCol>
                <a:gridCol w="1725303">
                  <a:extLst>
                    <a:ext uri="{9D8B030D-6E8A-4147-A177-3AD203B41FA5}">
                      <a16:colId xmlns:a16="http://schemas.microsoft.com/office/drawing/2014/main" val="2521912959"/>
                    </a:ext>
                  </a:extLst>
                </a:gridCol>
                <a:gridCol w="455136">
                  <a:extLst>
                    <a:ext uri="{9D8B030D-6E8A-4147-A177-3AD203B41FA5}">
                      <a16:colId xmlns:a16="http://schemas.microsoft.com/office/drawing/2014/main" val="239610663"/>
                    </a:ext>
                  </a:extLst>
                </a:gridCol>
                <a:gridCol w="455136">
                  <a:extLst>
                    <a:ext uri="{9D8B030D-6E8A-4147-A177-3AD203B41FA5}">
                      <a16:colId xmlns:a16="http://schemas.microsoft.com/office/drawing/2014/main" val="3778198977"/>
                    </a:ext>
                  </a:extLst>
                </a:gridCol>
                <a:gridCol w="455136">
                  <a:extLst>
                    <a:ext uri="{9D8B030D-6E8A-4147-A177-3AD203B41FA5}">
                      <a16:colId xmlns:a16="http://schemas.microsoft.com/office/drawing/2014/main" val="2752348695"/>
                    </a:ext>
                  </a:extLst>
                </a:gridCol>
                <a:gridCol w="455136">
                  <a:extLst>
                    <a:ext uri="{9D8B030D-6E8A-4147-A177-3AD203B41FA5}">
                      <a16:colId xmlns:a16="http://schemas.microsoft.com/office/drawing/2014/main" val="2620596141"/>
                    </a:ext>
                  </a:extLst>
                </a:gridCol>
                <a:gridCol w="455136">
                  <a:extLst>
                    <a:ext uri="{9D8B030D-6E8A-4147-A177-3AD203B41FA5}">
                      <a16:colId xmlns:a16="http://schemas.microsoft.com/office/drawing/2014/main" val="3305106038"/>
                    </a:ext>
                  </a:extLst>
                </a:gridCol>
                <a:gridCol w="455136">
                  <a:extLst>
                    <a:ext uri="{9D8B030D-6E8A-4147-A177-3AD203B41FA5}">
                      <a16:colId xmlns:a16="http://schemas.microsoft.com/office/drawing/2014/main" val="518626523"/>
                    </a:ext>
                  </a:extLst>
                </a:gridCol>
                <a:gridCol w="455136">
                  <a:extLst>
                    <a:ext uri="{9D8B030D-6E8A-4147-A177-3AD203B41FA5}">
                      <a16:colId xmlns:a16="http://schemas.microsoft.com/office/drawing/2014/main" val="154507700"/>
                    </a:ext>
                  </a:extLst>
                </a:gridCol>
                <a:gridCol w="455136">
                  <a:extLst>
                    <a:ext uri="{9D8B030D-6E8A-4147-A177-3AD203B41FA5}">
                      <a16:colId xmlns:a16="http://schemas.microsoft.com/office/drawing/2014/main" val="2365951487"/>
                    </a:ext>
                  </a:extLst>
                </a:gridCol>
                <a:gridCol w="455136">
                  <a:extLst>
                    <a:ext uri="{9D8B030D-6E8A-4147-A177-3AD203B41FA5}">
                      <a16:colId xmlns:a16="http://schemas.microsoft.com/office/drawing/2014/main" val="2700734399"/>
                    </a:ext>
                  </a:extLst>
                </a:gridCol>
                <a:gridCol w="455136">
                  <a:extLst>
                    <a:ext uri="{9D8B030D-6E8A-4147-A177-3AD203B41FA5}">
                      <a16:colId xmlns:a16="http://schemas.microsoft.com/office/drawing/2014/main" val="2206949477"/>
                    </a:ext>
                  </a:extLst>
                </a:gridCol>
                <a:gridCol w="455136">
                  <a:extLst>
                    <a:ext uri="{9D8B030D-6E8A-4147-A177-3AD203B41FA5}">
                      <a16:colId xmlns:a16="http://schemas.microsoft.com/office/drawing/2014/main" val="534976335"/>
                    </a:ext>
                  </a:extLst>
                </a:gridCol>
                <a:gridCol w="455136">
                  <a:extLst>
                    <a:ext uri="{9D8B030D-6E8A-4147-A177-3AD203B41FA5}">
                      <a16:colId xmlns:a16="http://schemas.microsoft.com/office/drawing/2014/main" val="3039706700"/>
                    </a:ext>
                  </a:extLst>
                </a:gridCol>
                <a:gridCol w="455136">
                  <a:extLst>
                    <a:ext uri="{9D8B030D-6E8A-4147-A177-3AD203B41FA5}">
                      <a16:colId xmlns:a16="http://schemas.microsoft.com/office/drawing/2014/main" val="383437889"/>
                    </a:ext>
                  </a:extLst>
                </a:gridCol>
                <a:gridCol w="455136">
                  <a:extLst>
                    <a:ext uri="{9D8B030D-6E8A-4147-A177-3AD203B41FA5}">
                      <a16:colId xmlns:a16="http://schemas.microsoft.com/office/drawing/2014/main" val="780750061"/>
                    </a:ext>
                  </a:extLst>
                </a:gridCol>
                <a:gridCol w="455136">
                  <a:extLst>
                    <a:ext uri="{9D8B030D-6E8A-4147-A177-3AD203B41FA5}">
                      <a16:colId xmlns:a16="http://schemas.microsoft.com/office/drawing/2014/main" val="3175478346"/>
                    </a:ext>
                  </a:extLst>
                </a:gridCol>
                <a:gridCol w="455136">
                  <a:extLst>
                    <a:ext uri="{9D8B030D-6E8A-4147-A177-3AD203B41FA5}">
                      <a16:colId xmlns:a16="http://schemas.microsoft.com/office/drawing/2014/main" val="3820849156"/>
                    </a:ext>
                  </a:extLst>
                </a:gridCol>
              </a:tblGrid>
              <a:tr h="232269">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1100" b="0" i="0" u="none" strike="noStrike" dirty="0">
                          <a:solidFill>
                            <a:schemeClr val="bg1"/>
                          </a:solidFill>
                          <a:effectLst/>
                          <a:latin typeface="Meiryo UI" panose="020B0604030504040204" pitchFamily="50" charset="-128"/>
                          <a:ea typeface="Meiryo UI" panose="020B0604030504040204" pitchFamily="50" charset="-128"/>
                        </a:rPr>
                        <a:t>　</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gridSpan="4">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1" i="0" u="none" strike="noStrike" dirty="0">
                          <a:solidFill>
                            <a:schemeClr val="bg1"/>
                          </a:solidFill>
                          <a:effectLst/>
                          <a:latin typeface="Meiryo UI" panose="020B0604030504040204" pitchFamily="50" charset="-128"/>
                          <a:ea typeface="Meiryo UI" panose="020B0604030504040204" pitchFamily="50" charset="-128"/>
                        </a:rPr>
                        <a:t>12</a:t>
                      </a: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月</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4">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1" i="0" u="none" strike="noStrike" dirty="0">
                          <a:solidFill>
                            <a:schemeClr val="bg1"/>
                          </a:solidFill>
                          <a:effectLst/>
                          <a:latin typeface="Meiryo UI" panose="020B0604030504040204" pitchFamily="50" charset="-128"/>
                          <a:ea typeface="Meiryo UI" panose="020B0604030504040204" pitchFamily="50" charset="-128"/>
                        </a:rPr>
                        <a:t>1</a:t>
                      </a: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月</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4">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1" i="0" u="none" strike="noStrike" dirty="0">
                          <a:solidFill>
                            <a:schemeClr val="bg1"/>
                          </a:solidFill>
                          <a:effectLst/>
                          <a:latin typeface="Meiryo UI" panose="020B0604030504040204" pitchFamily="50" charset="-128"/>
                          <a:ea typeface="Meiryo UI" panose="020B0604030504040204" pitchFamily="50" charset="-128"/>
                        </a:rPr>
                        <a:t>2</a:t>
                      </a: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月</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4">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1" i="0" u="none" strike="noStrike" dirty="0">
                          <a:solidFill>
                            <a:schemeClr val="bg1"/>
                          </a:solidFill>
                          <a:effectLst/>
                          <a:latin typeface="Meiryo UI" panose="020B0604030504040204" pitchFamily="50" charset="-128"/>
                          <a:ea typeface="Meiryo UI" panose="020B0604030504040204" pitchFamily="50" charset="-128"/>
                        </a:rPr>
                        <a:t>3</a:t>
                      </a: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月</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593591408"/>
                  </a:ext>
                </a:extLst>
              </a:tr>
              <a:tr h="232269">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主要実施事項</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ctr"/>
                      <a:r>
                        <a:rPr lang="ja-JP" altLang="en-US" sz="900" b="1" i="0" u="none" strike="noStrike">
                          <a:solidFill>
                            <a:schemeClr val="bg1"/>
                          </a:solidFill>
                          <a:effectLst/>
                          <a:latin typeface="Meiryo UI" panose="020B0604030504040204" pitchFamily="50" charset="-128"/>
                          <a:ea typeface="Meiryo UI" panose="020B0604030504040204" pitchFamily="50" charset="-128"/>
                        </a:rPr>
                        <a:t>想定作成物</a:t>
                      </a:r>
                      <a:endParaRPr lang="ja-JP" alt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8</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15</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22</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29</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5</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12</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19</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26</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2</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9</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16</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23</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2</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9</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16</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23</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066502405"/>
                  </a:ext>
                </a:extLst>
              </a:tr>
              <a:tr h="234833">
                <a:tc gridSpan="2">
                  <a:txBody>
                    <a:bodyPr/>
                    <a:lstStyle/>
                    <a:p>
                      <a:pPr rtl="0" fontAlgn="b"/>
                      <a:r>
                        <a:rPr lang="ja-JP" altLang="en-US" sz="1050" b="1" dirty="0">
                          <a:solidFill>
                            <a:schemeClr val="bg2"/>
                          </a:solidFill>
                          <a:effectLst/>
                          <a:latin typeface="Meiryo UI" panose="020B0604030504040204" pitchFamily="50" charset="-128"/>
                          <a:ea typeface="Meiryo UI" panose="020B0604030504040204" pitchFamily="50" charset="-128"/>
                        </a:rPr>
                        <a:t>マイルストーン</a:t>
                      </a:r>
                      <a:endParaRPr lang="en-US" altLang="ja-JP" sz="1050" b="1" dirty="0">
                        <a:solidFill>
                          <a:schemeClr val="bg2"/>
                        </a:solidFill>
                        <a:effectLst/>
                        <a:latin typeface="Meiryo UI" panose="020B0604030504040204" pitchFamily="50" charset="-128"/>
                        <a:ea typeface="Meiryo UI" panose="020B0604030504040204" pitchFamily="50" charset="-128"/>
                      </a:endParaRPr>
                    </a:p>
                  </a:txBody>
                  <a:tcPr marL="9836" marR="9836"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ja-JP" altLang="en-US" sz="1050" b="1" dirty="0">
                        <a:solidFill>
                          <a:schemeClr val="bg2"/>
                        </a:solidFill>
                        <a:effectLst/>
                        <a:latin typeface="Meiryo UI" panose="020B0604030504040204" pitchFamily="50" charset="-128"/>
                        <a:ea typeface="Meiryo UI" panose="020B0604030504040204" pitchFamily="50" charset="-128"/>
                      </a:endParaRPr>
                    </a:p>
                  </a:txBody>
                  <a:tcPr marL="9836" marR="9836"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rtl="0" fontAlgn="ctr"/>
                      <a:r>
                        <a:rPr lang="ja-JP" altLang="en-US" sz="900" b="1"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1245745944"/>
                  </a:ext>
                </a:extLst>
              </a:tr>
              <a:tr h="234833">
                <a:tc gridSpan="2">
                  <a:txBody>
                    <a:bodyPr/>
                    <a:lstStyle/>
                    <a:p>
                      <a:pPr rtl="0" fontAlgn="b"/>
                      <a:r>
                        <a:rPr lang="ja-JP" altLang="en-US" sz="1050" b="1" dirty="0">
                          <a:solidFill>
                            <a:schemeClr val="bg2"/>
                          </a:solidFill>
                          <a:effectLst/>
                          <a:latin typeface="Meiryo UI" panose="020B0604030504040204" pitchFamily="50" charset="-128"/>
                          <a:ea typeface="Meiryo UI" panose="020B0604030504040204" pitchFamily="50" charset="-128"/>
                        </a:rPr>
                        <a:t>現状分析</a:t>
                      </a:r>
                    </a:p>
                  </a:txBody>
                  <a:tcPr marL="9836" marR="9836"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rtl="0" fontAlgn="b"/>
                      <a:endParaRPr lang="ja-JP" altLang="en-US" sz="1050" b="1" dirty="0">
                        <a:solidFill>
                          <a:schemeClr val="bg2"/>
                        </a:solidFill>
                        <a:effectLst/>
                        <a:latin typeface="Meiryo UI" panose="020B0604030504040204" pitchFamily="50" charset="-128"/>
                        <a:ea typeface="Meiryo UI" panose="020B0604030504040204" pitchFamily="50" charset="-128"/>
                      </a:endParaRPr>
                    </a:p>
                  </a:txBody>
                  <a:tcPr marL="9836" marR="9836"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rtl="0" fontAlgn="ctr"/>
                      <a:endParaRPr lang="ja-JP" altLang="en-US" sz="900" b="1"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1087243012"/>
                  </a:ext>
                </a:extLst>
              </a:tr>
              <a:tr h="234833">
                <a:tc>
                  <a:txBody>
                    <a:bodyPr/>
                    <a:lstStyle/>
                    <a:p>
                      <a:pPr rtl="0" fontAlgn="b">
                        <a:buNone/>
                      </a:pPr>
                      <a:r>
                        <a:rPr lang="ja-JP" altLang="en-US" sz="1000" dirty="0">
                          <a:solidFill>
                            <a:schemeClr val="bg2"/>
                          </a:solidFill>
                          <a:effectLst/>
                          <a:latin typeface="Meiryo UI" panose="020B0604030504040204" pitchFamily="50" charset="-128"/>
                          <a:ea typeface="Meiryo UI" panose="020B0604030504040204" pitchFamily="50" charset="-128"/>
                        </a:rPr>
                        <a:t>既存業務・システム調査</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
                        <a:buNone/>
                      </a:pPr>
                      <a:r>
                        <a:rPr lang="ja-JP" altLang="en-US" sz="1000" dirty="0">
                          <a:solidFill>
                            <a:schemeClr val="bg2"/>
                          </a:solidFill>
                          <a:effectLst/>
                          <a:latin typeface="Meiryo UI" panose="020B0604030504040204" pitchFamily="50" charset="-128"/>
                          <a:ea typeface="Meiryo UI" panose="020B0604030504040204" pitchFamily="50" charset="-128"/>
                        </a:rPr>
                        <a:t>現状業務フロー図</a:t>
                      </a:r>
                      <a:r>
                        <a:rPr lang="en-US" altLang="ja-JP" sz="1000" dirty="0">
                          <a:solidFill>
                            <a:schemeClr val="bg2"/>
                          </a:solidFill>
                          <a:effectLst/>
                          <a:latin typeface="Meiryo UI" panose="020B0604030504040204" pitchFamily="50" charset="-128"/>
                          <a:ea typeface="Meiryo UI" panose="020B0604030504040204" pitchFamily="50" charset="-128"/>
                        </a:rPr>
                        <a:t>/</a:t>
                      </a:r>
                      <a:r>
                        <a:rPr lang="ja-JP" altLang="en-US" sz="1000" dirty="0">
                          <a:solidFill>
                            <a:schemeClr val="bg2"/>
                          </a:solidFill>
                          <a:effectLst/>
                          <a:latin typeface="Meiryo UI" panose="020B0604030504040204" pitchFamily="50" charset="-128"/>
                          <a:ea typeface="Meiryo UI" panose="020B0604030504040204" pitchFamily="50" charset="-128"/>
                        </a:rPr>
                        <a:t>ヒアリングシート</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endParaRPr lang="ja-JP" altLang="en-US" sz="900" b="1"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89793742"/>
                  </a:ext>
                </a:extLst>
              </a:tr>
              <a:tr h="234833">
                <a:tc>
                  <a:txBody>
                    <a:bodyPr/>
                    <a:lstStyle/>
                    <a:p>
                      <a:pPr rtl="0" fontAlgn="b">
                        <a:buNone/>
                      </a:pPr>
                      <a:r>
                        <a:rPr lang="ja-JP" altLang="en-US" sz="1000" dirty="0">
                          <a:solidFill>
                            <a:schemeClr val="bg2"/>
                          </a:solidFill>
                          <a:effectLst/>
                          <a:latin typeface="Meiryo UI" panose="020B0604030504040204" pitchFamily="50" charset="-128"/>
                          <a:ea typeface="Meiryo UI" panose="020B0604030504040204" pitchFamily="50" charset="-128"/>
                        </a:rPr>
                        <a:t>プラットフォーム比較検討</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
                        <a:buNone/>
                      </a:pPr>
                      <a:r>
                        <a:rPr lang="ja-JP" altLang="en-US" sz="1000" dirty="0">
                          <a:solidFill>
                            <a:schemeClr val="bg2"/>
                          </a:solidFill>
                          <a:effectLst/>
                          <a:latin typeface="Meiryo UI" panose="020B0604030504040204" pitchFamily="50" charset="-128"/>
                          <a:ea typeface="Meiryo UI" panose="020B0604030504040204" pitchFamily="50" charset="-128"/>
                        </a:rPr>
                        <a:t>プラットフォーム比較・評価レポート</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endParaRPr lang="ja-JP" altLang="en-US" sz="900" b="1"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72472411"/>
                  </a:ext>
                </a:extLst>
              </a:tr>
              <a:tr h="234833">
                <a:tc>
                  <a:txBody>
                    <a:bodyPr/>
                    <a:lstStyle/>
                    <a:p>
                      <a:pPr rtl="0" fontAlgn="b">
                        <a:buNone/>
                      </a:pPr>
                      <a:r>
                        <a:rPr lang="ja-JP" altLang="en-US" sz="1000" dirty="0">
                          <a:solidFill>
                            <a:schemeClr val="bg2"/>
                          </a:solidFill>
                          <a:effectLst/>
                          <a:latin typeface="Meiryo UI" panose="020B0604030504040204" pitchFamily="50" charset="-128"/>
                          <a:ea typeface="Meiryo UI" panose="020B0604030504040204" pitchFamily="50" charset="-128"/>
                        </a:rPr>
                        <a:t>比較検討資料作成</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選定理由書・承認資料作成</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17673284"/>
                  </a:ext>
                </a:extLst>
              </a:tr>
              <a:tr h="23483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ja-JP" altLang="en-US" sz="1000" dirty="0">
                          <a:solidFill>
                            <a:schemeClr val="bg2"/>
                          </a:solidFill>
                          <a:effectLst/>
                          <a:latin typeface="Meiryo UI" panose="020B0604030504040204" pitchFamily="50" charset="-128"/>
                          <a:ea typeface="Meiryo UI" panose="020B0604030504040204" pitchFamily="50" charset="-128"/>
                        </a:rPr>
                        <a:t>選定意思決定会議</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ja-JP" altLang="en-US" sz="1000" dirty="0">
                          <a:solidFill>
                            <a:schemeClr val="bg2"/>
                          </a:solidFill>
                          <a:effectLst/>
                          <a:latin typeface="Meiryo UI" panose="020B0604030504040204" pitchFamily="50" charset="-128"/>
                          <a:ea typeface="Meiryo UI" panose="020B0604030504040204" pitchFamily="50" charset="-128"/>
                        </a:rPr>
                        <a:t>会議議事録</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53369513"/>
                  </a:ext>
                </a:extLst>
              </a:tr>
              <a:tr h="234833">
                <a:tc gridSpan="2">
                  <a:txBody>
                    <a:bodyPr/>
                    <a:lstStyle/>
                    <a:p>
                      <a:pPr rtl="0" fontAlgn="b"/>
                      <a:r>
                        <a:rPr lang="ja-JP" altLang="en-US" sz="1050" b="1" dirty="0">
                          <a:solidFill>
                            <a:schemeClr val="bg2"/>
                          </a:solidFill>
                          <a:effectLst/>
                          <a:latin typeface="Meiryo UI" panose="020B0604030504040204" pitchFamily="50" charset="-128"/>
                          <a:ea typeface="Meiryo UI" panose="020B0604030504040204" pitchFamily="50" charset="-128"/>
                        </a:rPr>
                        <a:t>業務設計</a:t>
                      </a:r>
                    </a:p>
                  </a:txBody>
                  <a:tcPr marL="9836" marR="9836"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rtl="0" fontAlgn="b"/>
                      <a:endParaRPr lang="ja-JP" altLang="en-US" sz="1050" b="1" dirty="0">
                        <a:solidFill>
                          <a:schemeClr val="bg2"/>
                        </a:solidFill>
                        <a:effectLst/>
                        <a:latin typeface="Meiryo UI" panose="020B0604030504040204" pitchFamily="50" charset="-128"/>
                        <a:ea typeface="Meiryo UI" panose="020B0604030504040204" pitchFamily="50" charset="-128"/>
                      </a:endParaRPr>
                    </a:p>
                  </a:txBody>
                  <a:tcPr marL="9836" marR="9836"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3243553578"/>
                  </a:ext>
                </a:extLst>
              </a:tr>
              <a:tr h="234833">
                <a:tc>
                  <a:txBody>
                    <a:bodyPr/>
                    <a:lstStyle/>
                    <a:p>
                      <a:pPr rtl="0" fontAlgn="b">
                        <a:buNone/>
                      </a:pPr>
                      <a:r>
                        <a:rPr lang="ja-JP" altLang="en-US" sz="1000" dirty="0">
                          <a:solidFill>
                            <a:schemeClr val="bg2"/>
                          </a:solidFill>
                          <a:effectLst/>
                          <a:latin typeface="Meiryo UI" panose="020B0604030504040204" pitchFamily="50" charset="-128"/>
                          <a:ea typeface="Meiryo UI" panose="020B0604030504040204" pitchFamily="50" charset="-128"/>
                        </a:rPr>
                        <a:t>新業務フロー策定</a:t>
                      </a:r>
                      <a:endParaRPr lang="en-US" sz="1000" dirty="0">
                        <a:solidFill>
                          <a:schemeClr val="bg2"/>
                        </a:solidFill>
                        <a:effectLst/>
                        <a:latin typeface="Meiryo UI" panose="020B0604030504040204" pitchFamily="50" charset="-128"/>
                        <a:ea typeface="Meiryo UI" panose="020B0604030504040204" pitchFamily="50" charset="-128"/>
                      </a:endParaRP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
                        <a:buNone/>
                      </a:pPr>
                      <a:r>
                        <a:rPr lang="ja-JP" altLang="en-US" sz="1000" dirty="0">
                          <a:solidFill>
                            <a:schemeClr val="bg2"/>
                          </a:solidFill>
                          <a:effectLst/>
                          <a:latin typeface="Meiryo UI" panose="020B0604030504040204" pitchFamily="50" charset="-128"/>
                          <a:ea typeface="Meiryo UI" panose="020B0604030504040204" pitchFamily="50" charset="-128"/>
                        </a:rPr>
                        <a:t>新業務フロー図</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rtl="0" fontAlgn="ctr"/>
                      <a:r>
                        <a:rPr lang="ja-JP" altLang="en-US" sz="900" b="1"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88907808"/>
                  </a:ext>
                </a:extLst>
              </a:tr>
              <a:tr h="234833">
                <a:tc>
                  <a:txBody>
                    <a:bodyPr/>
                    <a:lstStyle/>
                    <a:p>
                      <a:pPr rtl="0" fontAlgn="b">
                        <a:buNone/>
                      </a:pPr>
                      <a:r>
                        <a:rPr lang="ja-JP" altLang="en-US" sz="1000" dirty="0">
                          <a:solidFill>
                            <a:schemeClr val="bg2"/>
                          </a:solidFill>
                          <a:effectLst/>
                          <a:latin typeface="Meiryo UI" panose="020B0604030504040204" pitchFamily="50" charset="-128"/>
                          <a:ea typeface="Meiryo UI" panose="020B0604030504040204" pitchFamily="50" charset="-128"/>
                        </a:rPr>
                        <a:t>機能要件定義セッション</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
                        <a:buNone/>
                      </a:pPr>
                      <a:r>
                        <a:rPr lang="ja-JP" altLang="en-US" sz="1000" dirty="0">
                          <a:solidFill>
                            <a:schemeClr val="bg2"/>
                          </a:solidFill>
                          <a:effectLst/>
                          <a:latin typeface="Meiryo UI" panose="020B0604030504040204" pitchFamily="50" charset="-128"/>
                          <a:ea typeface="Meiryo UI" panose="020B0604030504040204" pitchFamily="50" charset="-128"/>
                        </a:rPr>
                        <a:t>機能要件定義書</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88019253"/>
                  </a:ext>
                </a:extLst>
              </a:tr>
              <a:tr h="234833">
                <a:tc>
                  <a:txBody>
                    <a:bodyPr/>
                    <a:lstStyle/>
                    <a:p>
                      <a:pPr rtl="0" fontAlgn="b">
                        <a:buNone/>
                      </a:pPr>
                      <a:r>
                        <a:rPr lang="ja-JP" altLang="en-US" sz="1000" dirty="0">
                          <a:solidFill>
                            <a:schemeClr val="bg2"/>
                          </a:solidFill>
                          <a:effectLst/>
                          <a:latin typeface="Meiryo UI" panose="020B0604030504040204" pitchFamily="50" charset="-128"/>
                          <a:ea typeface="Meiryo UI" panose="020B0604030504040204" pitchFamily="50" charset="-128"/>
                        </a:rPr>
                        <a:t>非機能要件の整理</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ja-JP" altLang="en-US" sz="1000" dirty="0">
                          <a:solidFill>
                            <a:schemeClr val="bg2"/>
                          </a:solidFill>
                          <a:effectLst/>
                          <a:latin typeface="Meiryo UI" panose="020B0604030504040204" pitchFamily="50" charset="-128"/>
                          <a:ea typeface="Meiryo UI" panose="020B0604030504040204" pitchFamily="50" charset="-128"/>
                        </a:rPr>
                        <a:t>非機能要件定義書</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96243330"/>
                  </a:ext>
                </a:extLst>
              </a:tr>
              <a:tr h="234833">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UI/UX</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設計</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
                        <a:buNone/>
                      </a:pPr>
                      <a:r>
                        <a:rPr lang="en-US" altLang="ja-JP" sz="1000" dirty="0">
                          <a:solidFill>
                            <a:schemeClr val="bg2"/>
                          </a:solidFill>
                          <a:effectLst/>
                          <a:latin typeface="Meiryo UI" panose="020B0604030504040204" pitchFamily="50" charset="-128"/>
                          <a:ea typeface="Meiryo UI" panose="020B0604030504040204" pitchFamily="50" charset="-128"/>
                        </a:rPr>
                        <a:t>UI/UX</a:t>
                      </a:r>
                      <a:r>
                        <a:rPr lang="ja-JP" altLang="en-US" sz="1000" dirty="0">
                          <a:solidFill>
                            <a:schemeClr val="bg2"/>
                          </a:solidFill>
                          <a:effectLst/>
                          <a:latin typeface="Meiryo UI" panose="020B0604030504040204" pitchFamily="50" charset="-128"/>
                          <a:ea typeface="Meiryo UI" panose="020B0604030504040204" pitchFamily="50" charset="-128"/>
                        </a:rPr>
                        <a:t>設計案</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81013163"/>
                  </a:ext>
                </a:extLst>
              </a:tr>
              <a:tr h="234833">
                <a:tc gridSpan="2">
                  <a:txBody>
                    <a:bodyPr/>
                    <a:lstStyle/>
                    <a:p>
                      <a:pPr rtl="0" fontAlgn="b"/>
                      <a:r>
                        <a:rPr lang="ja-JP" altLang="en-US" sz="1050" b="1" dirty="0">
                          <a:solidFill>
                            <a:schemeClr val="bg2"/>
                          </a:solidFill>
                          <a:effectLst/>
                          <a:latin typeface="Meiryo UI" panose="020B0604030504040204" pitchFamily="50" charset="-128"/>
                          <a:ea typeface="Meiryo UI" panose="020B0604030504040204" pitchFamily="50" charset="-128"/>
                        </a:rPr>
                        <a:t>システム構想</a:t>
                      </a:r>
                    </a:p>
                  </a:txBody>
                  <a:tcPr marL="9836" marR="9836"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rtl="0" fontAlgn="b"/>
                      <a:endParaRPr lang="ja-JP" altLang="en-US" sz="1050" b="1" dirty="0">
                        <a:solidFill>
                          <a:schemeClr val="bg2"/>
                        </a:solidFill>
                        <a:effectLst/>
                        <a:latin typeface="Meiryo UI" panose="020B0604030504040204" pitchFamily="50" charset="-128"/>
                        <a:ea typeface="Meiryo UI" panose="020B0604030504040204" pitchFamily="50" charset="-128"/>
                      </a:endParaRPr>
                    </a:p>
                  </a:txBody>
                  <a:tcPr marL="9836" marR="9836"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rtl="0" fontAlgn="ctr"/>
                      <a:r>
                        <a:rPr lang="ja-JP" altLang="en-US" sz="900" b="1"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1409798538"/>
                  </a:ext>
                </a:extLst>
              </a:tr>
              <a:tr h="234833">
                <a:tc>
                  <a:txBody>
                    <a:bodyPr/>
                    <a:lstStyle/>
                    <a:p>
                      <a:pPr rtl="0" fontAlgn="b">
                        <a:buNone/>
                      </a:pPr>
                      <a:r>
                        <a:rPr lang="ja-JP" altLang="en-US" sz="1000" dirty="0">
                          <a:solidFill>
                            <a:schemeClr val="bg2"/>
                          </a:solidFill>
                          <a:effectLst/>
                          <a:latin typeface="Meiryo UI" panose="020B0604030504040204" pitchFamily="50" charset="-128"/>
                          <a:ea typeface="Meiryo UI" panose="020B0604030504040204" pitchFamily="50" charset="-128"/>
                        </a:rPr>
                        <a:t>システムアーキテクチャ設計</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全体システム構成図</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82240042"/>
                  </a:ext>
                </a:extLst>
              </a:tr>
              <a:tr h="234833">
                <a:tc>
                  <a:txBody>
                    <a:bodyPr/>
                    <a:lstStyle/>
                    <a:p>
                      <a:pPr rtl="0" fontAlgn="b">
                        <a:buNone/>
                      </a:pPr>
                      <a:r>
                        <a:rPr lang="ja-JP" altLang="en-US" sz="1000" b="0" dirty="0">
                          <a:solidFill>
                            <a:schemeClr val="bg2"/>
                          </a:solidFill>
                          <a:effectLst/>
                          <a:latin typeface="Meiryo UI" panose="020B0604030504040204" pitchFamily="50" charset="-128"/>
                          <a:ea typeface="Meiryo UI" panose="020B0604030504040204" pitchFamily="50" charset="-128"/>
                        </a:rPr>
                        <a:t>データモデル設計</a:t>
                      </a:r>
                      <a:endParaRPr lang="en-US" altLang="ja-JP" sz="1000" b="0" dirty="0">
                        <a:solidFill>
                          <a:schemeClr val="bg2"/>
                        </a:solidFill>
                        <a:effectLst/>
                        <a:latin typeface="Meiryo UI" panose="020B0604030504040204" pitchFamily="50" charset="-128"/>
                        <a:ea typeface="Meiryo UI" panose="020B0604030504040204" pitchFamily="50" charset="-128"/>
                      </a:endParaRP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データモデル設計書</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57068699"/>
                  </a:ext>
                </a:extLst>
              </a:tr>
              <a:tr h="234833">
                <a:tc>
                  <a:txBody>
                    <a:bodyPr/>
                    <a:lstStyle/>
                    <a:p>
                      <a:pPr rtl="0" fontAlgn="b"/>
                      <a:r>
                        <a:rPr lang="ja-JP" altLang="en-US" sz="1000" b="0" dirty="0">
                          <a:solidFill>
                            <a:schemeClr val="bg2"/>
                          </a:solidFill>
                          <a:effectLst/>
                          <a:latin typeface="Meiryo UI" panose="020B0604030504040204" pitchFamily="50" charset="-128"/>
                          <a:ea typeface="Meiryo UI" panose="020B0604030504040204" pitchFamily="50" charset="-128"/>
                        </a:rPr>
                        <a:t>開発</a:t>
                      </a:r>
                      <a:r>
                        <a:rPr lang="en-US" altLang="ja-JP" sz="1000" b="0" dirty="0">
                          <a:solidFill>
                            <a:schemeClr val="bg2"/>
                          </a:solidFill>
                          <a:effectLst/>
                          <a:latin typeface="Meiryo UI" panose="020B0604030504040204" pitchFamily="50" charset="-128"/>
                          <a:ea typeface="Meiryo UI" panose="020B0604030504040204" pitchFamily="50" charset="-128"/>
                        </a:rPr>
                        <a:t>WBS</a:t>
                      </a:r>
                      <a:endParaRPr lang="ja-JP" altLang="en-US" sz="1000" b="0" dirty="0">
                        <a:solidFill>
                          <a:schemeClr val="bg2"/>
                        </a:solidFill>
                        <a:effectLst/>
                        <a:latin typeface="Meiryo UI" panose="020B0604030504040204" pitchFamily="50" charset="-128"/>
                        <a:ea typeface="Meiryo UI" panose="020B0604030504040204" pitchFamily="50" charset="-128"/>
                      </a:endParaRPr>
                    </a:p>
                  </a:txBody>
                  <a:tcPr marL="9836" marR="9836"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
                      <a:r>
                        <a:rPr lang="ja-JP" altLang="en-US" sz="1000" b="0" dirty="0">
                          <a:solidFill>
                            <a:schemeClr val="bg2"/>
                          </a:solidFill>
                          <a:effectLst/>
                          <a:latin typeface="Meiryo UI" panose="020B0604030504040204" pitchFamily="50" charset="-128"/>
                          <a:ea typeface="Meiryo UI" panose="020B0604030504040204" pitchFamily="50" charset="-128"/>
                        </a:rPr>
                        <a:t>開発実行計画書・</a:t>
                      </a:r>
                      <a:r>
                        <a:rPr lang="en-US" altLang="ja-JP" sz="1000" b="0" dirty="0">
                          <a:solidFill>
                            <a:schemeClr val="bg2"/>
                          </a:solidFill>
                          <a:effectLst/>
                          <a:latin typeface="Meiryo UI" panose="020B0604030504040204" pitchFamily="50" charset="-128"/>
                          <a:ea typeface="Meiryo UI" panose="020B0604030504040204" pitchFamily="50" charset="-128"/>
                        </a:rPr>
                        <a:t>WBS</a:t>
                      </a:r>
                      <a:endParaRPr lang="ja-JP" altLang="en-US" sz="1000" b="0" dirty="0">
                        <a:solidFill>
                          <a:schemeClr val="bg2"/>
                        </a:solidFill>
                        <a:effectLst/>
                        <a:latin typeface="Meiryo UI" panose="020B0604030504040204" pitchFamily="50" charset="-128"/>
                        <a:ea typeface="Meiryo UI" panose="020B0604030504040204" pitchFamily="50" charset="-128"/>
                      </a:endParaRPr>
                    </a:p>
                  </a:txBody>
                  <a:tcPr marL="9836" marR="9836"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5323544"/>
                  </a:ext>
                </a:extLst>
              </a:tr>
              <a:tr h="234833">
                <a:tc>
                  <a:txBody>
                    <a:bodyPr/>
                    <a:lstStyle/>
                    <a:p>
                      <a:pPr rtl="0" fontAlgn="b"/>
                      <a:r>
                        <a:rPr lang="ja-JP" altLang="en-US" sz="1000" b="0" dirty="0">
                          <a:solidFill>
                            <a:schemeClr val="bg2"/>
                          </a:solidFill>
                          <a:effectLst/>
                          <a:latin typeface="Meiryo UI" panose="020B0604030504040204" pitchFamily="50" charset="-128"/>
                          <a:ea typeface="Meiryo UI" panose="020B0604030504040204" pitchFamily="50" charset="-128"/>
                        </a:rPr>
                        <a:t>概算見積もり</a:t>
                      </a:r>
                    </a:p>
                  </a:txBody>
                  <a:tcPr marL="9836" marR="9836"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概算見積書</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0499288"/>
                  </a:ext>
                </a:extLst>
              </a:tr>
            </a:tbl>
          </a:graphicData>
        </a:graphic>
      </p:graphicFrame>
      <p:sp>
        <p:nvSpPr>
          <p:cNvPr id="7" name="矢印: 五方向 6">
            <a:extLst>
              <a:ext uri="{FF2B5EF4-FFF2-40B4-BE49-F238E27FC236}">
                <a16:creationId xmlns:a16="http://schemas.microsoft.com/office/drawing/2014/main" id="{A7599A2C-B6DC-1905-FB40-5EF78ECAB8A7}"/>
              </a:ext>
            </a:extLst>
          </p:cNvPr>
          <p:cNvSpPr/>
          <p:nvPr/>
        </p:nvSpPr>
        <p:spPr>
          <a:xfrm>
            <a:off x="4586868" y="2912801"/>
            <a:ext cx="2204457"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8" name="矢印: 五方向 7">
            <a:extLst>
              <a:ext uri="{FF2B5EF4-FFF2-40B4-BE49-F238E27FC236}">
                <a16:creationId xmlns:a16="http://schemas.microsoft.com/office/drawing/2014/main" id="{C1C4D78B-81DC-F0D6-877A-6B443EACD989}"/>
              </a:ext>
            </a:extLst>
          </p:cNvPr>
          <p:cNvSpPr/>
          <p:nvPr/>
        </p:nvSpPr>
        <p:spPr>
          <a:xfrm>
            <a:off x="6380414" y="3142095"/>
            <a:ext cx="410911"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9" name="矢印: 五方向 8">
            <a:extLst>
              <a:ext uri="{FF2B5EF4-FFF2-40B4-BE49-F238E27FC236}">
                <a16:creationId xmlns:a16="http://schemas.microsoft.com/office/drawing/2014/main" id="{7B6C450A-424D-EB48-9D3A-C38C7A0F1B7B}"/>
              </a:ext>
            </a:extLst>
          </p:cNvPr>
          <p:cNvSpPr/>
          <p:nvPr/>
        </p:nvSpPr>
        <p:spPr>
          <a:xfrm>
            <a:off x="6850194" y="3385723"/>
            <a:ext cx="388620"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0" name="矢印: 五方向 9">
            <a:extLst>
              <a:ext uri="{FF2B5EF4-FFF2-40B4-BE49-F238E27FC236}">
                <a16:creationId xmlns:a16="http://schemas.microsoft.com/office/drawing/2014/main" id="{FB168EEA-32F2-6DCF-A180-EE1A52ED671E}"/>
              </a:ext>
            </a:extLst>
          </p:cNvPr>
          <p:cNvSpPr/>
          <p:nvPr/>
        </p:nvSpPr>
        <p:spPr>
          <a:xfrm>
            <a:off x="7302805" y="3626844"/>
            <a:ext cx="399019"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1" name="矢印: 五方向 10">
            <a:extLst>
              <a:ext uri="{FF2B5EF4-FFF2-40B4-BE49-F238E27FC236}">
                <a16:creationId xmlns:a16="http://schemas.microsoft.com/office/drawing/2014/main" id="{61D07EAF-A487-A3E9-D463-50594550CD2A}"/>
              </a:ext>
            </a:extLst>
          </p:cNvPr>
          <p:cNvSpPr/>
          <p:nvPr/>
        </p:nvSpPr>
        <p:spPr>
          <a:xfrm>
            <a:off x="7763551" y="4087207"/>
            <a:ext cx="1279129"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2" name="矢印: 五方向 11">
            <a:extLst>
              <a:ext uri="{FF2B5EF4-FFF2-40B4-BE49-F238E27FC236}">
                <a16:creationId xmlns:a16="http://schemas.microsoft.com/office/drawing/2014/main" id="{FD08E7B9-0017-FFB5-A431-187D3AC4320C}"/>
              </a:ext>
            </a:extLst>
          </p:cNvPr>
          <p:cNvSpPr/>
          <p:nvPr/>
        </p:nvSpPr>
        <p:spPr>
          <a:xfrm>
            <a:off x="8230371" y="4318072"/>
            <a:ext cx="837429"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3" name="矢印: 五方向 12">
            <a:extLst>
              <a:ext uri="{FF2B5EF4-FFF2-40B4-BE49-F238E27FC236}">
                <a16:creationId xmlns:a16="http://schemas.microsoft.com/office/drawing/2014/main" id="{53530A1B-20A3-3DAB-1BFE-9119B7B8589D}"/>
              </a:ext>
            </a:extLst>
          </p:cNvPr>
          <p:cNvSpPr/>
          <p:nvPr/>
        </p:nvSpPr>
        <p:spPr>
          <a:xfrm>
            <a:off x="8230373" y="4548937"/>
            <a:ext cx="837428"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4" name="矢印: 五方向 13">
            <a:extLst>
              <a:ext uri="{FF2B5EF4-FFF2-40B4-BE49-F238E27FC236}">
                <a16:creationId xmlns:a16="http://schemas.microsoft.com/office/drawing/2014/main" id="{A7B6CAAC-1712-5D2B-B365-004955EAC299}"/>
              </a:ext>
            </a:extLst>
          </p:cNvPr>
          <p:cNvSpPr/>
          <p:nvPr/>
        </p:nvSpPr>
        <p:spPr>
          <a:xfrm>
            <a:off x="9564687" y="5259918"/>
            <a:ext cx="836480"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5" name="矢印: 五方向 14">
            <a:extLst>
              <a:ext uri="{FF2B5EF4-FFF2-40B4-BE49-F238E27FC236}">
                <a16:creationId xmlns:a16="http://schemas.microsoft.com/office/drawing/2014/main" id="{8E0D2821-AE0A-21D8-09B3-A7EA04A2F229}"/>
              </a:ext>
            </a:extLst>
          </p:cNvPr>
          <p:cNvSpPr/>
          <p:nvPr/>
        </p:nvSpPr>
        <p:spPr>
          <a:xfrm>
            <a:off x="10056945" y="5488384"/>
            <a:ext cx="836480"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6" name="矢印: 五方向 15">
            <a:extLst>
              <a:ext uri="{FF2B5EF4-FFF2-40B4-BE49-F238E27FC236}">
                <a16:creationId xmlns:a16="http://schemas.microsoft.com/office/drawing/2014/main" id="{372CFE1F-73C5-26BE-DEC8-8BE131029506}"/>
              </a:ext>
            </a:extLst>
          </p:cNvPr>
          <p:cNvSpPr/>
          <p:nvPr/>
        </p:nvSpPr>
        <p:spPr>
          <a:xfrm>
            <a:off x="10475184" y="5732807"/>
            <a:ext cx="862741"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7" name="矢印: 五方向 16">
            <a:extLst>
              <a:ext uri="{FF2B5EF4-FFF2-40B4-BE49-F238E27FC236}">
                <a16:creationId xmlns:a16="http://schemas.microsoft.com/office/drawing/2014/main" id="{04640333-99BD-52D3-2234-5AFD2FCFD5C2}"/>
              </a:ext>
            </a:extLst>
          </p:cNvPr>
          <p:cNvSpPr/>
          <p:nvPr/>
        </p:nvSpPr>
        <p:spPr>
          <a:xfrm>
            <a:off x="10960958" y="5956890"/>
            <a:ext cx="376967"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8" name="テキスト ボックス 17">
            <a:extLst>
              <a:ext uri="{FF2B5EF4-FFF2-40B4-BE49-F238E27FC236}">
                <a16:creationId xmlns:a16="http://schemas.microsoft.com/office/drawing/2014/main" id="{6AA1A414-3D66-ACFF-F16F-6373209CD98C}"/>
              </a:ext>
            </a:extLst>
          </p:cNvPr>
          <p:cNvSpPr txBox="1"/>
          <p:nvPr/>
        </p:nvSpPr>
        <p:spPr>
          <a:xfrm>
            <a:off x="5907238" y="2416814"/>
            <a:ext cx="971550" cy="253916"/>
          </a:xfrm>
          <a:prstGeom prst="rect">
            <a:avLst/>
          </a:prstGeom>
          <a:noFill/>
        </p:spPr>
        <p:txBody>
          <a:bodyPr wrap="square">
            <a:spAutoFit/>
          </a:bodyPr>
          <a:lstStyle/>
          <a:p>
            <a:r>
              <a:rPr lang="ja-JP" altLang="en-US" sz="1050" b="1" dirty="0">
                <a:solidFill>
                  <a:schemeClr val="bg2"/>
                </a:solidFill>
                <a:latin typeface="Meiryo UI" panose="020B0604030504040204" pitchFamily="50" charset="-128"/>
                <a:ea typeface="Meiryo UI" panose="020B0604030504040204" pitchFamily="50" charset="-128"/>
              </a:rPr>
              <a:t>▼</a:t>
            </a:r>
            <a:r>
              <a:rPr lang="ja-JP" altLang="en-US" sz="1050" b="1" i="0" dirty="0">
                <a:solidFill>
                  <a:schemeClr val="bg2"/>
                </a:solidFill>
                <a:effectLst/>
                <a:latin typeface="Meiryo UI" panose="020B0604030504040204" pitchFamily="50" charset="-128"/>
                <a:ea typeface="Meiryo UI" panose="020B0604030504040204" pitchFamily="50" charset="-128"/>
              </a:rPr>
              <a:t>キックオフ</a:t>
            </a:r>
            <a:endParaRPr lang="ja-JP" altLang="en-US" sz="1050" b="1" dirty="0">
              <a:solidFill>
                <a:schemeClr val="bg2"/>
              </a:solidFill>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8F95400F-4C8D-0975-C1AB-6619AD8397F7}"/>
              </a:ext>
            </a:extLst>
          </p:cNvPr>
          <p:cNvSpPr txBox="1"/>
          <p:nvPr/>
        </p:nvSpPr>
        <p:spPr>
          <a:xfrm>
            <a:off x="7701824" y="2412102"/>
            <a:ext cx="1147763" cy="253916"/>
          </a:xfrm>
          <a:prstGeom prst="rect">
            <a:avLst/>
          </a:prstGeom>
          <a:noFill/>
        </p:spPr>
        <p:txBody>
          <a:bodyPr wrap="square">
            <a:spAutoFit/>
          </a:bodyPr>
          <a:lstStyle/>
          <a:p>
            <a:r>
              <a:rPr lang="ja-JP" altLang="en-US" sz="1050" b="1" dirty="0">
                <a:solidFill>
                  <a:schemeClr val="bg2"/>
                </a:solidFill>
                <a:latin typeface="Meiryo UI" panose="020B0604030504040204" pitchFamily="50" charset="-128"/>
                <a:ea typeface="Meiryo UI" panose="020B0604030504040204" pitchFamily="50" charset="-128"/>
              </a:rPr>
              <a:t>▼</a:t>
            </a:r>
            <a:r>
              <a:rPr lang="ja-JP" altLang="en-US" sz="1050" b="1" i="0" dirty="0">
                <a:solidFill>
                  <a:schemeClr val="bg2"/>
                </a:solidFill>
                <a:effectLst/>
                <a:latin typeface="Meiryo UI" panose="020B0604030504040204" pitchFamily="50" charset="-128"/>
                <a:ea typeface="Meiryo UI" panose="020B0604030504040204" pitchFamily="50" charset="-128"/>
              </a:rPr>
              <a:t>選定意思決定</a:t>
            </a:r>
            <a:endParaRPr lang="ja-JP" altLang="en-US" sz="1050" b="1" dirty="0">
              <a:solidFill>
                <a:schemeClr val="bg2"/>
              </a:solidFill>
              <a:latin typeface="Meiryo UI" panose="020B0604030504040204" pitchFamily="50" charset="-128"/>
              <a:ea typeface="Meiryo UI" panose="020B0604030504040204" pitchFamily="50" charset="-128"/>
            </a:endParaRPr>
          </a:p>
        </p:txBody>
      </p:sp>
      <p:sp>
        <p:nvSpPr>
          <p:cNvPr id="20" name="テキスト ボックス 19">
            <a:extLst>
              <a:ext uri="{FF2B5EF4-FFF2-40B4-BE49-F238E27FC236}">
                <a16:creationId xmlns:a16="http://schemas.microsoft.com/office/drawing/2014/main" id="{82D9363D-0E5A-7030-61F8-27FAC09BF364}"/>
              </a:ext>
            </a:extLst>
          </p:cNvPr>
          <p:cNvSpPr txBox="1"/>
          <p:nvPr/>
        </p:nvSpPr>
        <p:spPr>
          <a:xfrm>
            <a:off x="10410706" y="2412102"/>
            <a:ext cx="635635" cy="415498"/>
          </a:xfrm>
          <a:prstGeom prst="rect">
            <a:avLst/>
          </a:prstGeom>
          <a:noFill/>
        </p:spPr>
        <p:txBody>
          <a:bodyPr wrap="square">
            <a:spAutoFit/>
          </a:bodyPr>
          <a:lstStyle/>
          <a:p>
            <a:r>
              <a:rPr lang="ja-JP" altLang="en-US" sz="1050" b="1" dirty="0">
                <a:solidFill>
                  <a:schemeClr val="bg2"/>
                </a:solidFill>
                <a:latin typeface="Meiryo UI" panose="020B0604030504040204" pitchFamily="50" charset="-128"/>
                <a:ea typeface="Meiryo UI" panose="020B0604030504040204" pitchFamily="50" charset="-128"/>
              </a:rPr>
              <a:t>▼</a:t>
            </a:r>
            <a:r>
              <a:rPr lang="ja-JP" altLang="en-US" sz="1050" b="1" i="0" dirty="0">
                <a:solidFill>
                  <a:schemeClr val="bg2"/>
                </a:solidFill>
                <a:effectLst/>
                <a:latin typeface="Meiryo UI" panose="020B0604030504040204" pitchFamily="50" charset="-128"/>
                <a:ea typeface="Meiryo UI" panose="020B0604030504040204" pitchFamily="50" charset="-128"/>
              </a:rPr>
              <a:t>最終</a:t>
            </a:r>
            <a:endParaRPr lang="en-US" altLang="ja-JP" sz="1050" b="1" i="0" dirty="0">
              <a:solidFill>
                <a:schemeClr val="bg2"/>
              </a:solidFill>
              <a:effectLst/>
              <a:latin typeface="Meiryo UI" panose="020B0604030504040204" pitchFamily="50" charset="-128"/>
              <a:ea typeface="Meiryo UI" panose="020B0604030504040204" pitchFamily="50" charset="-128"/>
            </a:endParaRPr>
          </a:p>
          <a:p>
            <a:r>
              <a:rPr lang="ja-JP" altLang="en-US" sz="1050" b="1" dirty="0">
                <a:solidFill>
                  <a:schemeClr val="bg2"/>
                </a:solidFill>
                <a:latin typeface="Meiryo UI" panose="020B0604030504040204" pitchFamily="50" charset="-128"/>
                <a:ea typeface="Meiryo UI" panose="020B0604030504040204" pitchFamily="50" charset="-128"/>
              </a:rPr>
              <a:t>　 </a:t>
            </a:r>
            <a:r>
              <a:rPr lang="ja-JP" altLang="en-US" sz="1050" b="1" i="0" dirty="0">
                <a:solidFill>
                  <a:schemeClr val="bg2"/>
                </a:solidFill>
                <a:effectLst/>
                <a:latin typeface="Meiryo UI" panose="020B0604030504040204" pitchFamily="50" charset="-128"/>
                <a:ea typeface="Meiryo UI" panose="020B0604030504040204" pitchFamily="50" charset="-128"/>
              </a:rPr>
              <a:t>報告</a:t>
            </a:r>
            <a:endParaRPr lang="ja-JP" altLang="en-US" sz="1050" b="1" dirty="0">
              <a:solidFill>
                <a:schemeClr val="bg2"/>
              </a:solidFill>
              <a:latin typeface="Meiryo UI" panose="020B0604030504040204" pitchFamily="50" charset="-128"/>
              <a:ea typeface="Meiryo UI" panose="020B0604030504040204" pitchFamily="50" charset="-128"/>
            </a:endParaRPr>
          </a:p>
        </p:txBody>
      </p:sp>
      <p:sp>
        <p:nvSpPr>
          <p:cNvPr id="21" name="矢印: 五方向 20">
            <a:extLst>
              <a:ext uri="{FF2B5EF4-FFF2-40B4-BE49-F238E27FC236}">
                <a16:creationId xmlns:a16="http://schemas.microsoft.com/office/drawing/2014/main" id="{46FC258C-DC1E-87C3-D486-0CEC2DE82FA6}"/>
              </a:ext>
            </a:extLst>
          </p:cNvPr>
          <p:cNvSpPr/>
          <p:nvPr/>
        </p:nvSpPr>
        <p:spPr>
          <a:xfrm>
            <a:off x="8679635" y="4794117"/>
            <a:ext cx="836480"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12137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74694-5AC2-DAA7-39CA-97AE981E06F2}"/>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D0BEBF7-51FC-681B-5A63-9A245C81ABC9}"/>
              </a:ext>
            </a:extLst>
          </p:cNvPr>
          <p:cNvSpPr>
            <a:spLocks noGrp="1"/>
          </p:cNvSpPr>
          <p:nvPr>
            <p:ph type="body" sz="quarter" idx="15"/>
          </p:nvPr>
        </p:nvSpPr>
        <p:spPr>
          <a:xfrm>
            <a:off x="814918" y="1270000"/>
            <a:ext cx="10562800" cy="865186"/>
          </a:xfrm>
        </p:spPr>
        <p:txBody>
          <a:bodyPr/>
          <a:lstStyle/>
          <a:p>
            <a:pPr marL="0" indent="0">
              <a:buNone/>
            </a:pPr>
            <a:r>
              <a:rPr lang="ja-JP" altLang="en-US" sz="1800" dirty="0"/>
              <a:t>手戻りのない迅速な運営のため、施工会社等を含むステークホルダーとの「直接連携」が可能か、窓口体制を確認・合意したいです。</a:t>
            </a:r>
            <a:endParaRPr kumimoji="1" lang="ja-JP" altLang="en-US" sz="1800" dirty="0"/>
          </a:p>
        </p:txBody>
      </p:sp>
      <p:sp>
        <p:nvSpPr>
          <p:cNvPr id="3" name="タイトル 2">
            <a:extLst>
              <a:ext uri="{FF2B5EF4-FFF2-40B4-BE49-F238E27FC236}">
                <a16:creationId xmlns:a16="http://schemas.microsoft.com/office/drawing/2014/main" id="{200D277F-6EB2-CE20-1B13-BBD884577A5A}"/>
              </a:ext>
            </a:extLst>
          </p:cNvPr>
          <p:cNvSpPr>
            <a:spLocks noGrp="1"/>
          </p:cNvSpPr>
          <p:nvPr>
            <p:ph type="title"/>
          </p:nvPr>
        </p:nvSpPr>
        <p:spPr/>
        <p:txBody>
          <a:bodyPr/>
          <a:lstStyle/>
          <a:p>
            <a:r>
              <a:rPr lang="ja-JP" altLang="en-US" dirty="0"/>
              <a:t>推進体制図</a:t>
            </a:r>
            <a:endParaRPr kumimoji="1" lang="ja-JP" altLang="en-US" dirty="0"/>
          </a:p>
        </p:txBody>
      </p:sp>
      <p:sp>
        <p:nvSpPr>
          <p:cNvPr id="4" name="テキスト プレースホルダー 1">
            <a:extLst>
              <a:ext uri="{FF2B5EF4-FFF2-40B4-BE49-F238E27FC236}">
                <a16:creationId xmlns:a16="http://schemas.microsoft.com/office/drawing/2014/main" id="{BC534E1E-C5AF-16E2-968D-0F56697428CE}"/>
              </a:ext>
            </a:extLst>
          </p:cNvPr>
          <p:cNvSpPr txBox="1">
            <a:spLocks/>
          </p:cNvSpPr>
          <p:nvPr/>
        </p:nvSpPr>
        <p:spPr>
          <a:xfrm>
            <a:off x="814918" y="2459039"/>
            <a:ext cx="10562800" cy="3754436"/>
          </a:xfrm>
          <a:prstGeom prst="rect">
            <a:avLst/>
          </a:prstGeom>
        </p:spPr>
        <p:txBody>
          <a:bodyPr lIns="0" tIns="0" rIns="0" bIns="0">
            <a:noAutofit/>
          </a:bodyPr>
          <a:lstStyle>
            <a:lvl1pPr marL="176213" indent="-176213" algn="l" defTabSz="479968" rtl="0" eaLnBrk="1" latinLnBrk="0" hangingPunct="1">
              <a:lnSpc>
                <a:spcPct val="90000"/>
              </a:lnSpc>
              <a:spcBef>
                <a:spcPts val="600"/>
              </a:spcBef>
              <a:buFont typeface="Arial" panose="020B0604020202020204" pitchFamily="34" charset="0"/>
              <a:buChar char="•"/>
              <a:defRPr kumimoji="1" sz="2800" b="0" i="0" kern="1200">
                <a:solidFill>
                  <a:srgbClr val="013C85"/>
                </a:solidFill>
                <a:latin typeface="Yu Gothic Medium" panose="020B0400000000000000" pitchFamily="34" charset="-128"/>
                <a:ea typeface="Yu Gothic Medium" panose="020B0400000000000000" pitchFamily="34" charset="-128"/>
                <a:cs typeface="+mn-cs"/>
              </a:defRPr>
            </a:lvl1pPr>
            <a:lvl2pPr marL="442913" indent="-136525" algn="l" defTabSz="914400" rtl="0" eaLnBrk="1" latinLnBrk="0" hangingPunct="1">
              <a:lnSpc>
                <a:spcPct val="90000"/>
              </a:lnSpc>
              <a:spcBef>
                <a:spcPts val="600"/>
              </a:spcBef>
              <a:buFont typeface="Arial" panose="020B0604020202020204" pitchFamily="34" charset="0"/>
              <a:buChar char="•"/>
              <a:defRPr kumimoji="1" sz="2400" b="0" i="0" kern="1200">
                <a:solidFill>
                  <a:srgbClr val="013C85"/>
                </a:solidFill>
                <a:latin typeface="Yu Gothic Medium" panose="020B0400000000000000" pitchFamily="34" charset="-128"/>
                <a:ea typeface="Yu Gothic Medium" panose="020B0400000000000000" pitchFamily="34" charset="-128"/>
                <a:cs typeface="+mn-cs"/>
              </a:defRPr>
            </a:lvl2pPr>
            <a:lvl3pPr marL="720725" indent="-146050" algn="l" defTabSz="914400" rtl="0" eaLnBrk="1" latinLnBrk="0" hangingPunct="1">
              <a:lnSpc>
                <a:spcPct val="90000"/>
              </a:lnSpc>
              <a:spcBef>
                <a:spcPts val="600"/>
              </a:spcBef>
              <a:buFont typeface="Arial" panose="020B0604020202020204" pitchFamily="34" charset="0"/>
              <a:buChar char="•"/>
              <a:defRPr kumimoji="1" sz="2000" b="0" i="0" kern="1200">
                <a:solidFill>
                  <a:srgbClr val="013C85"/>
                </a:solidFill>
                <a:latin typeface="Yu Gothic Medium" panose="020B0400000000000000" pitchFamily="34" charset="-128"/>
                <a:ea typeface="Yu Gothic Medium" panose="020B0400000000000000" pitchFamily="34" charset="-128"/>
                <a:cs typeface="+mn-cs"/>
              </a:defRPr>
            </a:lvl3pPr>
            <a:lvl4pPr marL="989013" indent="-136525" algn="l" defTabSz="914400" rtl="0" eaLnBrk="1" latinLnBrk="0" hangingPunct="1">
              <a:lnSpc>
                <a:spcPct val="90000"/>
              </a:lnSpc>
              <a:spcBef>
                <a:spcPts val="600"/>
              </a:spcBef>
              <a:buFont typeface="Arial" panose="020B0604020202020204" pitchFamily="34" charset="0"/>
              <a:buChar char="•"/>
              <a:defRPr kumimoji="1" sz="1800" b="0" i="0" kern="1200">
                <a:solidFill>
                  <a:srgbClr val="013C85"/>
                </a:solidFill>
                <a:latin typeface="Yu Gothic Medium" panose="020B0400000000000000" pitchFamily="34" charset="-128"/>
                <a:ea typeface="Yu Gothic Medium" panose="020B0400000000000000" pitchFamily="34" charset="-128"/>
                <a:cs typeface="+mn-cs"/>
              </a:defRPr>
            </a:lvl4pPr>
            <a:lvl5pPr marL="1255713" indent="-136525" algn="l" defTabSz="914400" rtl="0" eaLnBrk="1" latinLnBrk="0" hangingPunct="1">
              <a:lnSpc>
                <a:spcPct val="90000"/>
              </a:lnSpc>
              <a:spcBef>
                <a:spcPts val="600"/>
              </a:spcBef>
              <a:buFont typeface="Arial" panose="020B0604020202020204" pitchFamily="34" charset="0"/>
              <a:buChar char="•"/>
              <a:defRPr kumimoji="1" sz="1800" b="0" i="0" kern="1200">
                <a:solidFill>
                  <a:srgbClr val="013C85"/>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600" dirty="0"/>
              <a:t>・体制図：</a:t>
            </a:r>
            <a:r>
              <a:rPr lang="en-US" altLang="ja-JP" sz="1600" dirty="0"/>
              <a:t>TMC</a:t>
            </a:r>
            <a:r>
              <a:rPr lang="ja-JP" altLang="en-US" sz="1600" dirty="0"/>
              <a:t>様（</a:t>
            </a:r>
            <a:r>
              <a:rPr lang="en-US" altLang="ja-JP" sz="1600" dirty="0"/>
              <a:t>PJ</a:t>
            </a:r>
            <a:r>
              <a:rPr lang="ja-JP" altLang="en-US" sz="1600" dirty="0"/>
              <a:t>リーダー・関係各所）、</a:t>
            </a:r>
            <a:r>
              <a:rPr lang="en-US" altLang="ja-JP" sz="1600" dirty="0"/>
              <a:t>CTC</a:t>
            </a:r>
            <a:r>
              <a:rPr lang="ja-JP" altLang="en-US" sz="1600" dirty="0"/>
              <a:t>（</a:t>
            </a:r>
            <a:r>
              <a:rPr lang="en-US" altLang="ja-JP" sz="1600" dirty="0"/>
              <a:t>PM</a:t>
            </a:r>
            <a:r>
              <a:rPr lang="ja-JP" altLang="en-US" sz="1600" dirty="0"/>
              <a:t>伊藤・メンバー鈴木・管理責任者太田）</a:t>
            </a:r>
          </a:p>
          <a:p>
            <a:pPr marL="0" indent="0">
              <a:buNone/>
            </a:pPr>
            <a:r>
              <a:rPr lang="ja-JP" altLang="en-US" sz="1600" dirty="0"/>
              <a:t>・連携ラインの提案：</a:t>
            </a:r>
          </a:p>
          <a:p>
            <a:pPr marL="266700" lvl="1" indent="0">
              <a:buNone/>
            </a:pPr>
            <a:r>
              <a:rPr lang="ja-JP" altLang="en-US" sz="1600" dirty="0"/>
              <a:t> </a:t>
            </a:r>
            <a:r>
              <a:rPr lang="en-US" altLang="ja-JP" sz="1600" dirty="0"/>
              <a:t>- TMC</a:t>
            </a:r>
            <a:r>
              <a:rPr lang="ja-JP" altLang="en-US" sz="1600" dirty="0"/>
              <a:t>様経由ではなく、弊社から施工管理会社・施工会社様へ「直接」連絡・ヒアリングさせていただく運用を理想としたい。</a:t>
            </a:r>
          </a:p>
          <a:p>
            <a:pPr marL="266700" lvl="1" indent="0">
              <a:buNone/>
            </a:pPr>
            <a:r>
              <a:rPr lang="ja-JP" altLang="en-US" sz="1600" dirty="0"/>
              <a:t> </a:t>
            </a:r>
            <a:r>
              <a:rPr lang="en-US" altLang="ja-JP" sz="1600" dirty="0"/>
              <a:t>- </a:t>
            </a:r>
            <a:r>
              <a:rPr lang="ja-JP" altLang="en-US" sz="1600" dirty="0"/>
              <a:t>上記が難しい場合の窓口担当者（村松様等）の確認。</a:t>
            </a:r>
          </a:p>
          <a:p>
            <a:pPr marL="0" indent="0">
              <a:buNone/>
            </a:pPr>
            <a:r>
              <a:rPr lang="ja-JP" altLang="en-US" sz="1600" dirty="0"/>
              <a:t>・確認事項：各ステークホルダー（販売店・施工店）の窓口体制の現状について。</a:t>
            </a:r>
          </a:p>
        </p:txBody>
      </p:sp>
      <p:pic>
        <p:nvPicPr>
          <p:cNvPr id="6" name="図 5" descr="ダイアグラム&#10;&#10;AI によって生成されたコンテンツは間違っている可能性があります。">
            <a:extLst>
              <a:ext uri="{FF2B5EF4-FFF2-40B4-BE49-F238E27FC236}">
                <a16:creationId xmlns:a16="http://schemas.microsoft.com/office/drawing/2014/main" id="{AC5EE668-7926-FC3A-6EF3-26CBF2A48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054" y="4194927"/>
            <a:ext cx="3613944" cy="2018548"/>
          </a:xfrm>
          <a:prstGeom prst="rect">
            <a:avLst/>
          </a:prstGeom>
        </p:spPr>
      </p:pic>
      <p:sp>
        <p:nvSpPr>
          <p:cNvPr id="7" name="正方形/長方形 6">
            <a:extLst>
              <a:ext uri="{FF2B5EF4-FFF2-40B4-BE49-F238E27FC236}">
                <a16:creationId xmlns:a16="http://schemas.microsoft.com/office/drawing/2014/main" id="{8C727E50-2A30-1EA1-8031-81B192F50583}"/>
              </a:ext>
            </a:extLst>
          </p:cNvPr>
          <p:cNvSpPr/>
          <p:nvPr/>
        </p:nvSpPr>
        <p:spPr>
          <a:xfrm>
            <a:off x="788993" y="8240268"/>
            <a:ext cx="7656162" cy="264733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dirty="0"/>
              <a:t>ざっくりと、このような体制を想定しておりますが、貴社の体制はこのような感じで相違ないでしょうか？</a:t>
            </a:r>
            <a:endParaRPr lang="en-US" altLang="ja-JP" dirty="0"/>
          </a:p>
          <a:p>
            <a:endParaRPr lang="en-US" altLang="ja-JP" dirty="0"/>
          </a:p>
          <a:p>
            <a:r>
              <a:rPr lang="ja-JP" altLang="en-US" dirty="0"/>
              <a:t>「“戦略（</a:t>
            </a:r>
            <a:r>
              <a:rPr lang="en-US" altLang="ja-JP" dirty="0"/>
              <a:t>KGI/KPI</a:t>
            </a:r>
            <a:r>
              <a:rPr lang="ja-JP" altLang="en-US" dirty="0"/>
              <a:t>）”と“現場実態（運用・例外）”と“</a:t>
            </a:r>
            <a:r>
              <a:rPr lang="en-US" altLang="ja-JP" dirty="0"/>
              <a:t>IT</a:t>
            </a:r>
            <a:r>
              <a:rPr lang="ja-JP" altLang="en-US" dirty="0"/>
              <a:t>（連携</a:t>
            </a:r>
            <a:r>
              <a:rPr lang="en-US" altLang="ja-JP" dirty="0"/>
              <a:t>/</a:t>
            </a:r>
            <a:r>
              <a:rPr lang="ja-JP" altLang="en-US" dirty="0"/>
              <a:t>セキュリティ）”で、回答者が別になりますよね。各領域の一次回答者をこの場で仮決めできますか？」</a:t>
            </a:r>
            <a:endParaRPr lang="en-US" altLang="ja-JP" dirty="0"/>
          </a:p>
        </p:txBody>
      </p:sp>
      <p:sp>
        <p:nvSpPr>
          <p:cNvPr id="5" name="正方形/長方形 4">
            <a:extLst>
              <a:ext uri="{FF2B5EF4-FFF2-40B4-BE49-F238E27FC236}">
                <a16:creationId xmlns:a16="http://schemas.microsoft.com/office/drawing/2014/main" id="{92B1E815-6C5E-3320-076A-612D3D95F6A3}"/>
              </a:ext>
            </a:extLst>
          </p:cNvPr>
          <p:cNvSpPr/>
          <p:nvPr/>
        </p:nvSpPr>
        <p:spPr>
          <a:xfrm>
            <a:off x="-6779678" y="779572"/>
            <a:ext cx="6486508" cy="6858000"/>
          </a:xfrm>
          <a:prstGeom prst="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050" dirty="0">
                <a:solidFill>
                  <a:schemeClr val="bg2"/>
                </a:solidFill>
              </a:rPr>
              <a:t>■ プロジェクトオーナー（最終承認者）</a:t>
            </a:r>
          </a:p>
          <a:p>
            <a:pPr marL="171450" indent="-171450">
              <a:buFont typeface="Arial" panose="020B0604020202020204" pitchFamily="34" charset="0"/>
              <a:buChar char="•"/>
            </a:pPr>
            <a:r>
              <a:rPr lang="ja-JP" altLang="en-US" sz="1050" dirty="0">
                <a:solidFill>
                  <a:schemeClr val="bg2"/>
                </a:solidFill>
              </a:rPr>
              <a:t>役割（仮説）</a:t>
            </a:r>
            <a:r>
              <a:rPr lang="en-US" altLang="ja-JP" sz="1050" dirty="0">
                <a:solidFill>
                  <a:schemeClr val="bg2"/>
                </a:solidFill>
              </a:rPr>
              <a:t>:</a:t>
            </a:r>
          </a:p>
          <a:p>
            <a:pPr marL="628650" lvl="1" indent="-171450">
              <a:buFont typeface="Arial" panose="020B0604020202020204" pitchFamily="34" charset="0"/>
              <a:buChar char="•"/>
            </a:pPr>
            <a:r>
              <a:rPr lang="en-US" altLang="ja-JP" sz="1050" dirty="0">
                <a:solidFill>
                  <a:schemeClr val="bg2"/>
                </a:solidFill>
              </a:rPr>
              <a:t>3</a:t>
            </a:r>
            <a:r>
              <a:rPr lang="ja-JP" altLang="en-US" sz="1050" dirty="0">
                <a:solidFill>
                  <a:schemeClr val="bg2"/>
                </a:solidFill>
              </a:rPr>
              <a:t>月末の「システム化構想」成果物に対する最終承認および、次フェーズ（開発）への投資判断。</a:t>
            </a:r>
          </a:p>
          <a:p>
            <a:pPr marL="628650" lvl="1" indent="-171450">
              <a:buFont typeface="Arial" panose="020B0604020202020204" pitchFamily="34" charset="0"/>
              <a:buChar char="•"/>
            </a:pPr>
            <a:r>
              <a:rPr lang="ja-JP" altLang="en-US" sz="1050" dirty="0">
                <a:solidFill>
                  <a:schemeClr val="bg2"/>
                </a:solidFill>
              </a:rPr>
              <a:t>部署間の利害対立が発生した際のトップダウンによる意思決定。</a:t>
            </a:r>
          </a:p>
          <a:p>
            <a:pPr marL="171450" indent="-171450">
              <a:buFont typeface="Arial" panose="020B0604020202020204" pitchFamily="34" charset="0"/>
              <a:buChar char="•"/>
            </a:pPr>
            <a:r>
              <a:rPr lang="ja-JP" altLang="en-US" sz="1050" dirty="0">
                <a:solidFill>
                  <a:schemeClr val="bg2"/>
                </a:solidFill>
              </a:rPr>
              <a:t>想定される担当者</a:t>
            </a:r>
            <a:r>
              <a:rPr lang="en-US" altLang="ja-JP" sz="1050" dirty="0">
                <a:solidFill>
                  <a:schemeClr val="bg2"/>
                </a:solidFill>
              </a:rPr>
              <a:t>:</a:t>
            </a:r>
          </a:p>
          <a:p>
            <a:pPr marL="628650" lvl="1" indent="-171450">
              <a:buFont typeface="Arial" panose="020B0604020202020204" pitchFamily="34" charset="0"/>
              <a:buChar char="•"/>
            </a:pPr>
            <a:r>
              <a:rPr lang="en-US" altLang="ja-JP" sz="1050" dirty="0">
                <a:solidFill>
                  <a:schemeClr val="bg2"/>
                </a:solidFill>
              </a:rPr>
              <a:t>CN</a:t>
            </a:r>
            <a:r>
              <a:rPr lang="ja-JP" altLang="en-US" sz="1050" dirty="0">
                <a:solidFill>
                  <a:schemeClr val="bg2"/>
                </a:solidFill>
              </a:rPr>
              <a:t>システム開発部 部長 または </a:t>
            </a:r>
            <a:r>
              <a:rPr lang="en-US" altLang="ja-JP" sz="1050" dirty="0">
                <a:solidFill>
                  <a:schemeClr val="bg2"/>
                </a:solidFill>
              </a:rPr>
              <a:t>GM</a:t>
            </a:r>
            <a:r>
              <a:rPr lang="ja-JP" altLang="en-US" sz="1050" dirty="0">
                <a:solidFill>
                  <a:schemeClr val="bg2"/>
                </a:solidFill>
              </a:rPr>
              <a:t>クラスの方（村松様・秦様の上長にあたる方）。</a:t>
            </a:r>
          </a:p>
          <a:p>
            <a:pPr marL="171450" indent="-171450">
              <a:buFont typeface="Arial" panose="020B0604020202020204" pitchFamily="34" charset="0"/>
              <a:buChar char="•"/>
            </a:pPr>
            <a:r>
              <a:rPr lang="ja-JP" altLang="en-US" sz="1050" dirty="0">
                <a:solidFill>
                  <a:schemeClr val="bg2"/>
                </a:solidFill>
              </a:rPr>
              <a:t>巻き込みの意図</a:t>
            </a:r>
            <a:r>
              <a:rPr lang="en-US" altLang="ja-JP" sz="1050" dirty="0">
                <a:solidFill>
                  <a:schemeClr val="bg2"/>
                </a:solidFill>
              </a:rPr>
              <a:t>:</a:t>
            </a:r>
          </a:p>
          <a:p>
            <a:pPr marL="628650" lvl="1" indent="-171450">
              <a:buFont typeface="Arial" panose="020B0604020202020204" pitchFamily="34" charset="0"/>
              <a:buChar char="•"/>
            </a:pPr>
            <a:r>
              <a:rPr lang="ja-JP" altLang="en-US" sz="1050" dirty="0">
                <a:solidFill>
                  <a:schemeClr val="bg2"/>
                </a:solidFill>
              </a:rPr>
              <a:t>短期間（</a:t>
            </a:r>
            <a:r>
              <a:rPr lang="en-US" altLang="ja-JP" sz="1050" dirty="0">
                <a:solidFill>
                  <a:schemeClr val="bg2"/>
                </a:solidFill>
              </a:rPr>
              <a:t>2</a:t>
            </a:r>
            <a:r>
              <a:rPr lang="ja-JP" altLang="en-US" sz="1050" dirty="0">
                <a:solidFill>
                  <a:schemeClr val="bg2"/>
                </a:solidFill>
              </a:rPr>
              <a:t>ヶ月）でのプロジェクトとなるため、現場合意後に上長確認で差し戻しが発生するリスクを最小化したい。重要なマイルストーン（中間・最終報告）での同席をお願いしたい。</a:t>
            </a:r>
          </a:p>
          <a:p>
            <a:r>
              <a:rPr lang="ja-JP" altLang="en-US" sz="1050" dirty="0">
                <a:solidFill>
                  <a:schemeClr val="bg2"/>
                </a:solidFill>
              </a:rPr>
              <a:t>■ 事業主管部門（業務ルール決定者）</a:t>
            </a:r>
          </a:p>
          <a:p>
            <a:pPr marL="171450" indent="-171450">
              <a:buFont typeface="Arial" panose="020B0604020202020204" pitchFamily="34" charset="0"/>
              <a:buChar char="•"/>
            </a:pPr>
            <a:r>
              <a:rPr lang="ja-JP" altLang="en-US" sz="1050" dirty="0">
                <a:solidFill>
                  <a:schemeClr val="bg2"/>
                </a:solidFill>
              </a:rPr>
              <a:t>役割（仮説）</a:t>
            </a:r>
            <a:r>
              <a:rPr lang="en-US" altLang="ja-JP" sz="1050" dirty="0">
                <a:solidFill>
                  <a:schemeClr val="bg2"/>
                </a:solidFill>
              </a:rPr>
              <a:t>:</a:t>
            </a:r>
          </a:p>
          <a:p>
            <a:pPr marL="628650" lvl="1" indent="-171450">
              <a:buFont typeface="Arial" panose="020B0604020202020204" pitchFamily="34" charset="0"/>
              <a:buChar char="•"/>
            </a:pPr>
            <a:r>
              <a:rPr lang="ja-JP" altLang="en-US" sz="1050" dirty="0">
                <a:solidFill>
                  <a:schemeClr val="bg2"/>
                </a:solidFill>
              </a:rPr>
              <a:t>システム化に伴う「新しい業務フロー・運用ルール」の策定と承認。</a:t>
            </a:r>
          </a:p>
          <a:p>
            <a:pPr marL="628650" lvl="1" indent="-171450">
              <a:buFont typeface="Arial" panose="020B0604020202020204" pitchFamily="34" charset="0"/>
              <a:buChar char="•"/>
            </a:pPr>
            <a:r>
              <a:rPr lang="ja-JP" altLang="en-US" sz="1050" dirty="0">
                <a:solidFill>
                  <a:schemeClr val="bg2"/>
                </a:solidFill>
              </a:rPr>
              <a:t>販売店や施工店に対する通達・協力要請の主体。</a:t>
            </a:r>
          </a:p>
          <a:p>
            <a:pPr marL="171450" indent="-171450">
              <a:buFont typeface="Arial" panose="020B0604020202020204" pitchFamily="34" charset="0"/>
              <a:buChar char="•"/>
            </a:pPr>
            <a:r>
              <a:rPr lang="ja-JP" altLang="en-US" sz="1050" dirty="0">
                <a:solidFill>
                  <a:schemeClr val="bg2"/>
                </a:solidFill>
              </a:rPr>
              <a:t>想定される担当者</a:t>
            </a:r>
            <a:r>
              <a:rPr lang="en-US" altLang="ja-JP" sz="1050" dirty="0">
                <a:solidFill>
                  <a:schemeClr val="bg2"/>
                </a:solidFill>
              </a:rPr>
              <a:t>:</a:t>
            </a:r>
          </a:p>
          <a:p>
            <a:pPr marL="628650" lvl="1" indent="-171450">
              <a:buFont typeface="Arial" panose="020B0604020202020204" pitchFamily="34" charset="0"/>
              <a:buChar char="•"/>
            </a:pPr>
            <a:r>
              <a:rPr lang="ja-JP" altLang="en-US" sz="1050" dirty="0">
                <a:solidFill>
                  <a:schemeClr val="bg2"/>
                </a:solidFill>
              </a:rPr>
              <a:t>営業企画部、サービス部、あるいは充電インフラ事業を所管するビジネス部門のキーマン。</a:t>
            </a:r>
          </a:p>
          <a:p>
            <a:pPr marL="171450" indent="-171450">
              <a:buFont typeface="Arial" panose="020B0604020202020204" pitchFamily="34" charset="0"/>
              <a:buChar char="•"/>
            </a:pPr>
            <a:r>
              <a:rPr lang="ja-JP" altLang="en-US" sz="1050" dirty="0">
                <a:solidFill>
                  <a:schemeClr val="bg2"/>
                </a:solidFill>
              </a:rPr>
              <a:t>巻き込みの意図</a:t>
            </a:r>
            <a:r>
              <a:rPr lang="en-US" altLang="ja-JP" sz="1050" dirty="0">
                <a:solidFill>
                  <a:schemeClr val="bg2"/>
                </a:solidFill>
              </a:rPr>
              <a:t>:</a:t>
            </a:r>
          </a:p>
          <a:p>
            <a:pPr marL="628650" lvl="1" indent="-171450">
              <a:buFont typeface="Arial" panose="020B0604020202020204" pitchFamily="34" charset="0"/>
              <a:buChar char="•"/>
            </a:pPr>
            <a:r>
              <a:rPr lang="ja-JP" altLang="en-US" sz="1050" dirty="0">
                <a:solidFill>
                  <a:schemeClr val="bg2"/>
                </a:solidFill>
              </a:rPr>
              <a:t>システムは作れても「業務ルール」が決まらないとリリースできない。特に今回は既存業務の変更を伴う可能性があるため、早期からビジネス側の合意形成を図りたい。</a:t>
            </a:r>
          </a:p>
          <a:p>
            <a:r>
              <a:rPr lang="ja-JP" altLang="en-US" sz="1050" dirty="0">
                <a:solidFill>
                  <a:schemeClr val="bg2"/>
                </a:solidFill>
              </a:rPr>
              <a:t>■ インフラ・セキュリティ担当（技術審査者）</a:t>
            </a:r>
          </a:p>
          <a:p>
            <a:pPr marL="171450" indent="-171450">
              <a:buFont typeface="Arial" panose="020B0604020202020204" pitchFamily="34" charset="0"/>
              <a:buChar char="•"/>
            </a:pPr>
            <a:r>
              <a:rPr lang="ja-JP" altLang="en-US" sz="1050" dirty="0">
                <a:solidFill>
                  <a:schemeClr val="bg2"/>
                </a:solidFill>
              </a:rPr>
              <a:t>役割（仮説）</a:t>
            </a:r>
            <a:r>
              <a:rPr lang="en-US" altLang="ja-JP" sz="1050" dirty="0">
                <a:solidFill>
                  <a:schemeClr val="bg2"/>
                </a:solidFill>
              </a:rPr>
              <a:t>:</a:t>
            </a:r>
          </a:p>
          <a:p>
            <a:pPr marL="628650" lvl="1" indent="-171450">
              <a:buFont typeface="Arial" panose="020B0604020202020204" pitchFamily="34" charset="0"/>
              <a:buChar char="•"/>
            </a:pPr>
            <a:r>
              <a:rPr lang="ja-JP" altLang="en-US" sz="1050" dirty="0">
                <a:solidFill>
                  <a:schemeClr val="bg2"/>
                </a:solidFill>
              </a:rPr>
              <a:t>社内規定（クラウド利用ガイドライン、セキュリティ基準）の提示。</a:t>
            </a:r>
          </a:p>
          <a:p>
            <a:pPr marL="628650" lvl="1" indent="-171450">
              <a:buFont typeface="Arial" panose="020B0604020202020204" pitchFamily="34" charset="0"/>
              <a:buChar char="•"/>
            </a:pPr>
            <a:r>
              <a:rPr lang="ja-JP" altLang="en-US" sz="1050" dirty="0">
                <a:solidFill>
                  <a:schemeClr val="bg2"/>
                </a:solidFill>
              </a:rPr>
              <a:t>外部システム連携（</a:t>
            </a:r>
            <a:r>
              <a:rPr lang="en-US" altLang="ja-JP" sz="1050" dirty="0">
                <a:solidFill>
                  <a:schemeClr val="bg2"/>
                </a:solidFill>
              </a:rPr>
              <a:t>TOYOTA</a:t>
            </a:r>
            <a:r>
              <a:rPr lang="ja-JP" altLang="en-US" sz="1050" dirty="0">
                <a:solidFill>
                  <a:schemeClr val="bg2"/>
                </a:solidFill>
              </a:rPr>
              <a:t>アカウント等）における技術仕様の提供と接続許可。</a:t>
            </a:r>
          </a:p>
          <a:p>
            <a:pPr marL="171450" indent="-171450">
              <a:buFont typeface="Arial" panose="020B0604020202020204" pitchFamily="34" charset="0"/>
              <a:buChar char="•"/>
            </a:pPr>
            <a:r>
              <a:rPr lang="ja-JP" altLang="en-US" sz="1050" dirty="0">
                <a:solidFill>
                  <a:schemeClr val="bg2"/>
                </a:solidFill>
              </a:rPr>
              <a:t>想定される担当者</a:t>
            </a:r>
            <a:r>
              <a:rPr lang="en-US" altLang="ja-JP" sz="1050" dirty="0">
                <a:solidFill>
                  <a:schemeClr val="bg2"/>
                </a:solidFill>
              </a:rPr>
              <a:t>:</a:t>
            </a:r>
          </a:p>
          <a:p>
            <a:pPr marL="628650" lvl="1" indent="-171450">
              <a:buFont typeface="Arial" panose="020B0604020202020204" pitchFamily="34" charset="0"/>
              <a:buChar char="•"/>
            </a:pPr>
            <a:r>
              <a:rPr lang="ja-JP" altLang="en-US" sz="1050" dirty="0">
                <a:solidFill>
                  <a:schemeClr val="bg2"/>
                </a:solidFill>
              </a:rPr>
              <a:t>情報システム部、セキュリティ統括室、または</a:t>
            </a:r>
            <a:r>
              <a:rPr lang="en-US" altLang="ja-JP" sz="1050" dirty="0">
                <a:solidFill>
                  <a:schemeClr val="bg2"/>
                </a:solidFill>
              </a:rPr>
              <a:t>CN</a:t>
            </a:r>
            <a:r>
              <a:rPr lang="ja-JP" altLang="en-US" sz="1050" dirty="0">
                <a:solidFill>
                  <a:schemeClr val="bg2"/>
                </a:solidFill>
              </a:rPr>
              <a:t>システム開発部内の基盤担当チーム。</a:t>
            </a:r>
          </a:p>
          <a:p>
            <a:pPr marL="171450" indent="-171450">
              <a:buFont typeface="Arial" panose="020B0604020202020204" pitchFamily="34" charset="0"/>
              <a:buChar char="•"/>
            </a:pPr>
            <a:r>
              <a:rPr lang="ja-JP" altLang="en-US" sz="1050" dirty="0">
                <a:solidFill>
                  <a:schemeClr val="bg2"/>
                </a:solidFill>
              </a:rPr>
              <a:t>巻き込みの意図</a:t>
            </a:r>
            <a:r>
              <a:rPr lang="en-US" altLang="ja-JP" sz="1050" dirty="0">
                <a:solidFill>
                  <a:schemeClr val="bg2"/>
                </a:solidFill>
              </a:rPr>
              <a:t>:</a:t>
            </a:r>
          </a:p>
          <a:p>
            <a:pPr marL="628650" lvl="1" indent="-171450">
              <a:buFont typeface="Arial" panose="020B0604020202020204" pitchFamily="34" charset="0"/>
              <a:buChar char="•"/>
            </a:pPr>
            <a:r>
              <a:rPr lang="en-US" altLang="ja-JP" sz="1050" dirty="0">
                <a:solidFill>
                  <a:schemeClr val="bg2"/>
                </a:solidFill>
              </a:rPr>
              <a:t>9</a:t>
            </a:r>
            <a:r>
              <a:rPr lang="ja-JP" altLang="en-US" sz="1050" dirty="0">
                <a:solidFill>
                  <a:schemeClr val="bg2"/>
                </a:solidFill>
              </a:rPr>
              <a:t>月リリース直前のセキュリティ審査で</a:t>
            </a:r>
            <a:r>
              <a:rPr lang="en-US" altLang="ja-JP" sz="1050" dirty="0">
                <a:solidFill>
                  <a:schemeClr val="bg2"/>
                </a:solidFill>
              </a:rPr>
              <a:t>NG</a:t>
            </a:r>
            <a:r>
              <a:rPr lang="ja-JP" altLang="en-US" sz="1050" dirty="0">
                <a:solidFill>
                  <a:schemeClr val="bg2"/>
                </a:solidFill>
              </a:rPr>
              <a:t>が出ると手戻りが致命的となるため、構想段階からアーキテクチャの適合性を確認しておきたい。</a:t>
            </a:r>
          </a:p>
          <a:p>
            <a:r>
              <a:rPr lang="ja-JP" altLang="en-US" sz="1050" dirty="0">
                <a:solidFill>
                  <a:schemeClr val="bg2"/>
                </a:solidFill>
              </a:rPr>
              <a:t>■ 現場・実務担当者（ヒアリング対象）</a:t>
            </a:r>
          </a:p>
          <a:p>
            <a:pPr marL="171450" indent="-171450">
              <a:buFont typeface="Arial" panose="020B0604020202020204" pitchFamily="34" charset="0"/>
              <a:buChar char="•"/>
            </a:pPr>
            <a:r>
              <a:rPr lang="ja-JP" altLang="en-US" sz="1050" dirty="0">
                <a:solidFill>
                  <a:schemeClr val="bg2"/>
                </a:solidFill>
              </a:rPr>
              <a:t>役割（仮説）</a:t>
            </a:r>
            <a:r>
              <a:rPr lang="en-US" altLang="ja-JP" sz="1050" dirty="0">
                <a:solidFill>
                  <a:schemeClr val="bg2"/>
                </a:solidFill>
              </a:rPr>
              <a:t>:</a:t>
            </a:r>
          </a:p>
          <a:p>
            <a:pPr marL="628650" lvl="1" indent="-171450">
              <a:buFont typeface="Arial" panose="020B0604020202020204" pitchFamily="34" charset="0"/>
              <a:buChar char="•"/>
            </a:pPr>
            <a:r>
              <a:rPr lang="ja-JP" altLang="en-US" sz="1050" dirty="0">
                <a:solidFill>
                  <a:schemeClr val="bg2"/>
                </a:solidFill>
              </a:rPr>
              <a:t>現状の業務課題（</a:t>
            </a:r>
            <a:r>
              <a:rPr lang="en-US" altLang="ja-JP" sz="1050" dirty="0">
                <a:solidFill>
                  <a:schemeClr val="bg2"/>
                </a:solidFill>
              </a:rPr>
              <a:t>As-Is</a:t>
            </a:r>
            <a:r>
              <a:rPr lang="ja-JP" altLang="en-US" sz="1050" dirty="0">
                <a:solidFill>
                  <a:schemeClr val="bg2"/>
                </a:solidFill>
              </a:rPr>
              <a:t>）の正確なインプット。</a:t>
            </a:r>
          </a:p>
          <a:p>
            <a:pPr marL="628650" lvl="1" indent="-171450">
              <a:buFont typeface="Arial" panose="020B0604020202020204" pitchFamily="34" charset="0"/>
              <a:buChar char="•"/>
            </a:pPr>
            <a:r>
              <a:rPr lang="ja-JP" altLang="en-US" sz="1050" dirty="0">
                <a:solidFill>
                  <a:schemeClr val="bg2"/>
                </a:solidFill>
              </a:rPr>
              <a:t>プロトタイプや画面イメージに対するユーザビリティのフィードバック。</a:t>
            </a:r>
          </a:p>
          <a:p>
            <a:pPr marL="171450" indent="-171450">
              <a:buFont typeface="Arial" panose="020B0604020202020204" pitchFamily="34" charset="0"/>
              <a:buChar char="•"/>
            </a:pPr>
            <a:r>
              <a:rPr lang="ja-JP" altLang="en-US" sz="1050" dirty="0">
                <a:solidFill>
                  <a:schemeClr val="bg2"/>
                </a:solidFill>
              </a:rPr>
              <a:t>想定される担当者</a:t>
            </a:r>
            <a:r>
              <a:rPr lang="en-US" altLang="ja-JP" sz="1050" dirty="0">
                <a:solidFill>
                  <a:schemeClr val="bg2"/>
                </a:solidFill>
              </a:rPr>
              <a:t>:</a:t>
            </a:r>
          </a:p>
          <a:p>
            <a:pPr marL="628650" lvl="1" indent="-171450">
              <a:buFont typeface="Arial" panose="020B0604020202020204" pitchFamily="34" charset="0"/>
              <a:buChar char="•"/>
            </a:pPr>
            <a:r>
              <a:rPr lang="ja-JP" altLang="en-US" sz="1050" dirty="0">
                <a:solidFill>
                  <a:schemeClr val="bg2"/>
                </a:solidFill>
              </a:rPr>
              <a:t>販売店</a:t>
            </a:r>
            <a:r>
              <a:rPr lang="en-US" altLang="ja-JP" sz="1050" dirty="0">
                <a:solidFill>
                  <a:schemeClr val="bg2"/>
                </a:solidFill>
              </a:rPr>
              <a:t>: </a:t>
            </a:r>
            <a:r>
              <a:rPr lang="ja-JP" altLang="en-US" sz="1050" dirty="0">
                <a:solidFill>
                  <a:schemeClr val="bg2"/>
                </a:solidFill>
              </a:rPr>
              <a:t>実際の接客や手続きを行う店舗スタッフの方。</a:t>
            </a:r>
          </a:p>
          <a:p>
            <a:pPr marL="628650" lvl="1" indent="-171450">
              <a:buFont typeface="Arial" panose="020B0604020202020204" pitchFamily="34" charset="0"/>
              <a:buChar char="•"/>
            </a:pPr>
            <a:r>
              <a:rPr lang="ja-JP" altLang="en-US" sz="1050" dirty="0">
                <a:solidFill>
                  <a:schemeClr val="bg2"/>
                </a:solidFill>
              </a:rPr>
              <a:t>施工店</a:t>
            </a:r>
            <a:r>
              <a:rPr lang="en-US" altLang="ja-JP" sz="1050" dirty="0">
                <a:solidFill>
                  <a:schemeClr val="bg2"/>
                </a:solidFill>
              </a:rPr>
              <a:t>: </a:t>
            </a:r>
            <a:r>
              <a:rPr lang="ja-JP" altLang="en-US" sz="1050" dirty="0">
                <a:solidFill>
                  <a:schemeClr val="bg2"/>
                </a:solidFill>
              </a:rPr>
              <a:t>現場調査や工事を行う協力会社の担当者様。</a:t>
            </a:r>
          </a:p>
          <a:p>
            <a:pPr marL="171450" indent="-171450">
              <a:buFont typeface="Arial" panose="020B0604020202020204" pitchFamily="34" charset="0"/>
              <a:buChar char="•"/>
            </a:pPr>
            <a:r>
              <a:rPr lang="ja-JP" altLang="en-US" sz="1050" dirty="0">
                <a:solidFill>
                  <a:schemeClr val="bg2"/>
                </a:solidFill>
              </a:rPr>
              <a:t>巻き込みの意図</a:t>
            </a:r>
            <a:r>
              <a:rPr lang="en-US" altLang="ja-JP" sz="1050" dirty="0">
                <a:solidFill>
                  <a:schemeClr val="bg2"/>
                </a:solidFill>
              </a:rPr>
              <a:t>:</a:t>
            </a:r>
          </a:p>
          <a:p>
            <a:pPr marL="628650" lvl="1" indent="-171450">
              <a:buFont typeface="Arial" panose="020B0604020202020204" pitchFamily="34" charset="0"/>
              <a:buChar char="•"/>
            </a:pPr>
            <a:r>
              <a:rPr lang="ja-JP" altLang="en-US" sz="1050" dirty="0">
                <a:solidFill>
                  <a:schemeClr val="bg2"/>
                </a:solidFill>
              </a:rPr>
              <a:t>「現場で本当に使えるシステム」にするため、机上の空論ではなく実態に即した要件を定義したい。ヒアリング日程の調整窓口（カウンターパート）を明確にしたい。</a:t>
            </a:r>
            <a:endParaRPr lang="en-US" altLang="ja-JP" sz="1050" dirty="0">
              <a:solidFill>
                <a:schemeClr val="bg2"/>
              </a:solidFill>
            </a:endParaRPr>
          </a:p>
        </p:txBody>
      </p:sp>
      <p:pic>
        <p:nvPicPr>
          <p:cNvPr id="9" name="図 8" descr="タイムライン&#10;&#10;AI によって生成されたコンテンツは間違っている可能性があります。">
            <a:extLst>
              <a:ext uri="{FF2B5EF4-FFF2-40B4-BE49-F238E27FC236}">
                <a16:creationId xmlns:a16="http://schemas.microsoft.com/office/drawing/2014/main" id="{0C1C3217-6102-ADFE-3CF7-541E8D6EF7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7074" y="1270000"/>
            <a:ext cx="9470571" cy="6858000"/>
          </a:xfrm>
          <a:prstGeom prst="rect">
            <a:avLst/>
          </a:prstGeom>
        </p:spPr>
      </p:pic>
    </p:spTree>
    <p:extLst>
      <p:ext uri="{BB962C8B-B14F-4D97-AF65-F5344CB8AC3E}">
        <p14:creationId xmlns:p14="http://schemas.microsoft.com/office/powerpoint/2010/main" val="2928988424"/>
      </p:ext>
    </p:extLst>
  </p:cSld>
  <p:clrMapOvr>
    <a:masterClrMapping/>
  </p:clrMapOvr>
</p:sld>
</file>

<file path=ppt/theme/theme1.xml><?xml version="1.0" encoding="utf-8"?>
<a:theme xmlns:a="http://schemas.openxmlformats.org/drawingml/2006/main" name="2025_White_ver.1">
  <a:themeElements>
    <a:clrScheme name="ユーザー定義 59">
      <a:dk1>
        <a:srgbClr val="003D86"/>
      </a:dk1>
      <a:lt1>
        <a:srgbClr val="FFFFFF"/>
      </a:lt1>
      <a:dk2>
        <a:srgbClr val="003D86"/>
      </a:dk2>
      <a:lt2>
        <a:srgbClr val="000000"/>
      </a:lt2>
      <a:accent1>
        <a:srgbClr val="005CCA"/>
      </a:accent1>
      <a:accent2>
        <a:srgbClr val="01B1C9"/>
      </a:accent2>
      <a:accent3>
        <a:srgbClr val="009244"/>
      </a:accent3>
      <a:accent4>
        <a:srgbClr val="FFFF00"/>
      </a:accent4>
      <a:accent5>
        <a:srgbClr val="E80000"/>
      </a:accent5>
      <a:accent6>
        <a:srgbClr val="000000"/>
      </a:accent6>
      <a:hlink>
        <a:srgbClr val="4C8DDA"/>
      </a:hlink>
      <a:folHlink>
        <a:srgbClr val="98BEE9"/>
      </a:folHlink>
    </a:clrScheme>
    <a:fontScheme name="ユーザー定義 1">
      <a:majorFont>
        <a:latin typeface="游ゴシック Medium"/>
        <a:ea typeface="游ゴシック Medium"/>
        <a:cs typeface=""/>
      </a:majorFont>
      <a:minorFont>
        <a:latin typeface="游ゴシック Medium"/>
        <a:ea typeface="游ゴシック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kumimoji="1" dirty="0" smtClean="0"/>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025_BusinessPromise_ver.1">
  <a:themeElements>
    <a:clrScheme name="ユーザー定義 23">
      <a:dk1>
        <a:srgbClr val="003D86"/>
      </a:dk1>
      <a:lt1>
        <a:srgbClr val="FFFFFF"/>
      </a:lt1>
      <a:dk2>
        <a:srgbClr val="003D86"/>
      </a:dk2>
      <a:lt2>
        <a:srgbClr val="FFFFFF"/>
      </a:lt2>
      <a:accent1>
        <a:srgbClr val="005CCA"/>
      </a:accent1>
      <a:accent2>
        <a:srgbClr val="43AF86"/>
      </a:accent2>
      <a:accent3>
        <a:srgbClr val="E39A49"/>
      </a:accent3>
      <a:accent4>
        <a:srgbClr val="A961BF"/>
      </a:accent4>
      <a:accent5>
        <a:srgbClr val="C2C2C2"/>
      </a:accent5>
      <a:accent6>
        <a:srgbClr val="EE5454"/>
      </a:accent6>
      <a:hlink>
        <a:srgbClr val="4C8DDA"/>
      </a:hlink>
      <a:folHlink>
        <a:srgbClr val="99BEEA"/>
      </a:folHlink>
    </a:clrScheme>
    <a:fontScheme name="ユーザー定義 1">
      <a:majorFont>
        <a:latin typeface="游ゴシック Medium"/>
        <a:ea typeface="游ゴシック Medium"/>
        <a:cs typeface=""/>
      </a:majorFont>
      <a:minorFont>
        <a:latin typeface="游ゴシック Medium"/>
        <a:ea typeface="游ゴシック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dirty="0">
            <a:latin typeface="游ゴシック" panose="020B0400000000000000" pitchFamily="50" charset="-128"/>
            <a:ea typeface="游ゴシック" panose="020B0400000000000000" pitchFamily="50" charset="-128"/>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kumimoji="1" dirty="0" smtClean="0">
            <a:solidFill>
              <a:schemeClr val="bg1"/>
            </a:solidFill>
            <a:latin typeface="游ゴシック" panose="020B0400000000000000" pitchFamily="50" charset="-128"/>
            <a:ea typeface="游ゴシック" panose="020B0400000000000000"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d54735c-8563-480c-aa17-13e507c6fcf6" xsi:nil="true"/>
    <lcf76f155ced4ddcb4097134ff3c332f xmlns="768ecba8-f556-413e-93cf-a669b10e85e2">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CAA98F3332D97A45A4456E8DA039AEBC" ma:contentTypeVersion="12" ma:contentTypeDescription="新しいドキュメントを作成します。" ma:contentTypeScope="" ma:versionID="3dc0a0df5570a37c5752652cd0607706">
  <xsd:schema xmlns:xsd="http://www.w3.org/2001/XMLSchema" xmlns:xs="http://www.w3.org/2001/XMLSchema" xmlns:p="http://schemas.microsoft.com/office/2006/metadata/properties" xmlns:ns2="768ecba8-f556-413e-93cf-a669b10e85e2" xmlns:ns3="5d54735c-8563-480c-aa17-13e507c6fcf6" targetNamespace="http://schemas.microsoft.com/office/2006/metadata/properties" ma:root="true" ma:fieldsID="5f1a1c0fd865a19a72e4cf3288e2496f" ns2:_="" ns3:_="">
    <xsd:import namespace="768ecba8-f556-413e-93cf-a669b10e85e2"/>
    <xsd:import namespace="5d54735c-8563-480c-aa17-13e507c6fcf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8ecba8-f556-413e-93cf-a669b10e85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画像タグ" ma:readOnly="false" ma:fieldId="{5cf76f15-5ced-4ddc-b409-7134ff3c332f}" ma:taxonomyMulti="true" ma:sspId="6bc6290a-8cd6-4a27-9e67-61465016fcd5"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d54735c-8563-480c-aa17-13e507c6fcf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a389499-0d15-4af5-a8f8-3328c899a89d}" ma:internalName="TaxCatchAll" ma:showField="CatchAllData" ma:web="5d54735c-8563-480c-aa17-13e507c6fcf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FB5523-FEB7-4908-9109-C2FCB7452423}">
  <ds:schemaRefs>
    <ds:schemaRef ds:uri="http://schemas.microsoft.com/office/2006/metadata/properties"/>
    <ds:schemaRef ds:uri="http://purl.org/dc/terms/"/>
    <ds:schemaRef ds:uri="5d54735c-8563-480c-aa17-13e507c6fcf6"/>
    <ds:schemaRef ds:uri="http://purl.org/dc/dcmitype/"/>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768ecba8-f556-413e-93cf-a669b10e85e2"/>
    <ds:schemaRef ds:uri="http://www.w3.org/XML/1998/namespace"/>
  </ds:schemaRefs>
</ds:datastoreItem>
</file>

<file path=customXml/itemProps2.xml><?xml version="1.0" encoding="utf-8"?>
<ds:datastoreItem xmlns:ds="http://schemas.openxmlformats.org/officeDocument/2006/customXml" ds:itemID="{458AE83B-8FBF-46E4-95C5-6FC34C176263}">
  <ds:schemaRefs>
    <ds:schemaRef ds:uri="http://schemas.microsoft.com/sharepoint/v3/contenttype/forms"/>
  </ds:schemaRefs>
</ds:datastoreItem>
</file>

<file path=customXml/itemProps3.xml><?xml version="1.0" encoding="utf-8"?>
<ds:datastoreItem xmlns:ds="http://schemas.openxmlformats.org/officeDocument/2006/customXml" ds:itemID="{0A37D949-F58B-46E7-A735-9E9A7DB117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8ecba8-f556-413e-93cf-a669b10e85e2"/>
    <ds:schemaRef ds:uri="5d54735c-8563-480c-aa17-13e507c6fc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194078603</TotalTime>
  <Words>4659</Words>
  <Application>Microsoft Office PowerPoint</Application>
  <PresentationFormat>ワイド画面</PresentationFormat>
  <Paragraphs>983</Paragraphs>
  <Slides>32</Slides>
  <Notes>15</Notes>
  <HiddenSlides>2</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32</vt:i4>
      </vt:variant>
    </vt:vector>
  </HeadingPairs>
  <TitlesOfParts>
    <vt:vector size="42" baseType="lpstr">
      <vt:lpstr>(日本語用のフォントを使用)</vt:lpstr>
      <vt:lpstr>Meiryo UI</vt:lpstr>
      <vt:lpstr>Yu Gothic</vt:lpstr>
      <vt:lpstr>Yu Gothic</vt:lpstr>
      <vt:lpstr>Yu Gothic Medium</vt:lpstr>
      <vt:lpstr>Yu Gothic Medium</vt:lpstr>
      <vt:lpstr>Arial</vt:lpstr>
      <vt:lpstr>Wingdings</vt:lpstr>
      <vt:lpstr>2025_White_ver.1</vt:lpstr>
      <vt:lpstr>2025_BusinessPromise_ver.1</vt:lpstr>
      <vt:lpstr>充電器販売・施工 システム開発プロジェクト　</vt:lpstr>
      <vt:lpstr>本日のアジェンダ</vt:lpstr>
      <vt:lpstr>1.背景と目的 : EV自動車を取り巻く市場動向 </vt:lpstr>
      <vt:lpstr>2.ロードマップ(1/2) </vt:lpstr>
      <vt:lpstr>2.ロードマップ(2/2)</vt:lpstr>
      <vt:lpstr>プロジェクトスコープ</vt:lpstr>
      <vt:lpstr>全体スケジュール・WBS</vt:lpstr>
      <vt:lpstr>全体スケジュール・WBS</vt:lpstr>
      <vt:lpstr>推進体制図</vt:lpstr>
      <vt:lpstr>役割分担表</vt:lpstr>
      <vt:lpstr>コミュニケーションラインの定義</vt:lpstr>
      <vt:lpstr>現状分析の方針 (As-Is)</vt:lpstr>
      <vt:lpstr>ヒアリングシート (調査項目一覧)</vt:lpstr>
      <vt:lpstr>直近の活動計画（現状分析フェーズ詳細）</vt:lpstr>
      <vt:lpstr>今後のアクション・依頼事項</vt:lpstr>
      <vt:lpstr>レイアウトおよびページ追加方法</vt:lpstr>
      <vt:lpstr>カラーパレットについて（ライトバージョン）</vt:lpstr>
      <vt:lpstr>フォントについて</vt:lpstr>
      <vt:lpstr>ページ追加の手順と、その他の推奨項目</vt:lpstr>
      <vt:lpstr>制作見本</vt:lpstr>
      <vt:lpstr>制作見本</vt:lpstr>
      <vt:lpstr>矢印01</vt:lpstr>
      <vt:lpstr>矢印02</vt:lpstr>
      <vt:lpstr>表01</vt:lpstr>
      <vt:lpstr>表02</vt:lpstr>
      <vt:lpstr>表03</vt:lpstr>
      <vt:lpstr>表04</vt:lpstr>
      <vt:lpstr>ガントチャート</vt:lpstr>
      <vt:lpstr>時系列</vt:lpstr>
      <vt:lpstr>テキストボックス01</vt:lpstr>
      <vt:lpstr>テキストボックス02</vt:lpstr>
      <vt:lpstr>テキストボックス03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Yuma Mitsui</dc:creator>
  <cp:lastModifiedBy>鈴木　晴勝</cp:lastModifiedBy>
  <cp:revision>169</cp:revision>
  <dcterms:created xsi:type="dcterms:W3CDTF">2025-02-21T11:36:23Z</dcterms:created>
  <dcterms:modified xsi:type="dcterms:W3CDTF">2025-12-17T05:51:29Z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0x010100CAA98F3332D97A45A4456E8DA039AEBC</vt:lpwstr>
  </property>
  <property fmtid="{D5CDD505-2E9C-101B-9397-08002B2CF9AE}" pid="4" name="MSIP_Label_babb27ca-7868-470c-8d5b-74df37759162_Enabled">
    <vt:lpwstr>true</vt:lpwstr>
  </property>
  <property fmtid="{D5CDD505-2E9C-101B-9397-08002B2CF9AE}" pid="5" name="MSIP_Label_babb27ca-7868-470c-8d5b-74df37759162_SetDate">
    <vt:lpwstr>2025-12-12T04:23:22Z</vt:lpwstr>
  </property>
  <property fmtid="{D5CDD505-2E9C-101B-9397-08002B2CF9AE}" pid="6" name="MSIP_Label_babb27ca-7868-470c-8d5b-74df37759162_Method">
    <vt:lpwstr>Privileged</vt:lpwstr>
  </property>
  <property fmtid="{D5CDD505-2E9C-101B-9397-08002B2CF9AE}" pid="7" name="MSIP_Label_babb27ca-7868-470c-8d5b-74df37759162_Name">
    <vt:lpwstr>babb27ca-7868-470c-8d5b-74df37759162</vt:lpwstr>
  </property>
  <property fmtid="{D5CDD505-2E9C-101B-9397-08002B2CF9AE}" pid="8" name="MSIP_Label_babb27ca-7868-470c-8d5b-74df37759162_SiteId">
    <vt:lpwstr>bdda4ca5-4ffd-4f47-9e0d-ce56ad194b37</vt:lpwstr>
  </property>
  <property fmtid="{D5CDD505-2E9C-101B-9397-08002B2CF9AE}" pid="9" name="MSIP_Label_babb27ca-7868-470c-8d5b-74df37759162_ActionId">
    <vt:lpwstr>7a994d61-7b0b-45b2-92d4-048662ee28d3</vt:lpwstr>
  </property>
  <property fmtid="{D5CDD505-2E9C-101B-9397-08002B2CF9AE}" pid="10" name="MSIP_Label_babb27ca-7868-470c-8d5b-74df37759162_ContentBits">
    <vt:lpwstr>0</vt:lpwstr>
  </property>
  <property fmtid="{D5CDD505-2E9C-101B-9397-08002B2CF9AE}" pid="11" name="MSIP_Label_babb27ca-7868-470c-8d5b-74df37759162_Tag">
    <vt:lpwstr>10, 0, 1, 1</vt:lpwstr>
  </property>
</Properties>
</file>